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366" r:id="rId3"/>
    <p:sldId id="367" r:id="rId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F1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EFA3E-CB92-4192-80FF-A5B2E5B0C1E1}" v="1" dt="2019-05-02T05:55:40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 autoAdjust="0"/>
    <p:restoredTop sz="96582" autoAdjust="0"/>
  </p:normalViewPr>
  <p:slideViewPr>
    <p:cSldViewPr>
      <p:cViewPr varScale="1">
        <p:scale>
          <a:sx n="119" d="100"/>
          <a:sy n="119" d="100"/>
        </p:scale>
        <p:origin x="15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15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태정" userId="e3dc46d7-72cb-4935-82cd-f0920e45a4ed" providerId="ADAL" clId="{F1CEFA3E-CB92-4192-80FF-A5B2E5B0C1E1}"/>
    <pc:docChg chg="modSld">
      <pc:chgData name="박태정" userId="e3dc46d7-72cb-4935-82cd-f0920e45a4ed" providerId="ADAL" clId="{F1CEFA3E-CB92-4192-80FF-A5B2E5B0C1E1}" dt="2019-05-02T05:55:40.584" v="8"/>
      <pc:docMkLst>
        <pc:docMk/>
      </pc:docMkLst>
      <pc:sldChg chg="modSp">
        <pc:chgData name="박태정" userId="e3dc46d7-72cb-4935-82cd-f0920e45a4ed" providerId="ADAL" clId="{F1CEFA3E-CB92-4192-80FF-A5B2E5B0C1E1}" dt="2019-05-02T05:55:40.584" v="8"/>
        <pc:sldMkLst>
          <pc:docMk/>
          <pc:sldMk cId="0" sldId="257"/>
        </pc:sldMkLst>
        <pc:spChg chg="mod">
          <ac:chgData name="박태정" userId="e3dc46d7-72cb-4935-82cd-f0920e45a4ed" providerId="ADAL" clId="{F1CEFA3E-CB92-4192-80FF-A5B2E5B0C1E1}" dt="2019-05-02T05:55:40.584" v="8"/>
          <ac:spMkLst>
            <pc:docMk/>
            <pc:sldMk cId="0" sldId="257"/>
            <ac:spMk id="30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1F2E1E-6C42-445F-BA9C-40D122B50336}" type="datetimeFigureOut">
              <a:rPr lang="ko-KR" altLang="en-US" smtClean="0"/>
              <a:pPr/>
              <a:t>2019-05-02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CA8585-5289-4261-8090-8279161013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6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F5350BE-8273-47B8-AC82-9C20F07B5079}" type="datetimeFigureOut">
              <a:rPr lang="ko-KR" altLang="en-US" smtClean="0"/>
              <a:pPr/>
              <a:t>2019-05-02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8504A9-FEE8-4B2D-AABC-AA20FAE5F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01814-BEA2-4BB0-A338-D1B8A54C9D5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397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76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 dirty="0">
                <a:solidFill>
                  <a:schemeClr val="bg1"/>
                </a:solidFill>
                <a:latin typeface="Arial Black" pitchFamily="34" charset="0"/>
              </a:rPr>
              <a:t>3ds</a:t>
            </a:r>
            <a:r>
              <a:rPr lang="en-US" altLang="ko-KR" sz="4400" b="1" i="1" baseline="0" dirty="0">
                <a:solidFill>
                  <a:schemeClr val="bg1"/>
                </a:solidFill>
                <a:latin typeface="Arial Black" pitchFamily="34" charset="0"/>
              </a:rPr>
              <a:t> MAX</a:t>
            </a:r>
            <a:endParaRPr lang="en-US" altLang="ko-KR" sz="4400" b="1" i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7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8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9" name="Picture 72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010400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 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white">
          <a:xfrm>
            <a:off x="7696200" y="685800"/>
            <a:ext cx="102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altLang="ko-K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1" name="Rectangle 1034"/>
          <p:cNvSpPr>
            <a:spLocks noChangeArrowheads="1"/>
          </p:cNvSpPr>
          <p:nvPr userDrawn="1"/>
        </p:nvSpPr>
        <p:spPr bwMode="white">
          <a:xfrm>
            <a:off x="7600950" y="5334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3ds MAX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8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9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20" name="Picture 7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>
                <a:solidFill>
                  <a:srgbClr val="9966FF"/>
                </a:solidFill>
              </a:rPr>
              <a:t>기말프로젝트 보고서 </a:t>
            </a:r>
            <a:r>
              <a:rPr lang="ko-KR" altLang="en-US" dirty="0">
                <a:solidFill>
                  <a:srgbClr val="9966FF"/>
                </a:solidFill>
              </a:rPr>
              <a:t>양식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/>
              <a:t>작품 제목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6752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>
                <a:latin typeface="+mn-ea"/>
              </a:rPr>
              <a:t>제출자</a:t>
            </a:r>
            <a:endParaRPr lang="en-US" altLang="ko-KR" sz="20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이름</a:t>
            </a:r>
            <a:r>
              <a:rPr lang="en-US" altLang="ko-KR" sz="1600" kern="0" dirty="0">
                <a:latin typeface="+mn-ea"/>
              </a:rPr>
              <a:t>: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학번</a:t>
            </a:r>
            <a:r>
              <a:rPr lang="en-US" altLang="ko-KR" sz="1600" kern="0" dirty="0">
                <a:latin typeface="+mn-ea"/>
              </a:rPr>
              <a:t>: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분반 </a:t>
            </a:r>
            <a:r>
              <a:rPr lang="en-US" altLang="ko-KR" sz="1600" kern="0" dirty="0">
                <a:latin typeface="+mn-ea"/>
              </a:rPr>
              <a:t>:                 (1, 2</a:t>
            </a:r>
            <a:r>
              <a:rPr lang="ko-KR" altLang="en-US" sz="1600" kern="0" dirty="0">
                <a:latin typeface="+mn-ea"/>
              </a:rPr>
              <a:t> 중 하나 입력</a:t>
            </a:r>
            <a:r>
              <a:rPr lang="en-US" altLang="ko-KR" sz="1600" kern="0" dirty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err="1">
                <a:latin typeface="+mn-ea"/>
              </a:rPr>
              <a:t>컨셉</a:t>
            </a:r>
            <a:r>
              <a:rPr lang="ko-KR" altLang="en-US" sz="2000" kern="0" dirty="0">
                <a:latin typeface="+mn-ea"/>
              </a:rPr>
              <a:t> 설명 </a:t>
            </a:r>
            <a:r>
              <a:rPr lang="en-US" altLang="ko-KR" sz="2000" kern="0" dirty="0">
                <a:latin typeface="+mn-ea"/>
              </a:rPr>
              <a:t>(500 </a:t>
            </a:r>
            <a:r>
              <a:rPr lang="ko-KR" altLang="en-US" sz="2000" kern="0" dirty="0">
                <a:latin typeface="+mn-ea"/>
              </a:rPr>
              <a:t>자 이내</a:t>
            </a:r>
            <a:r>
              <a:rPr lang="en-US" altLang="ko-KR" sz="2000" kern="0" dirty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 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83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/>
              <a:t>작품 제목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6752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>
                <a:latin typeface="+mn-ea"/>
              </a:rPr>
              <a:t>직접 제작한 부분 </a:t>
            </a:r>
            <a:endParaRPr lang="en-US" altLang="ko-KR" sz="20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 </a:t>
            </a: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>
                <a:latin typeface="+mn-ea"/>
              </a:rPr>
              <a:t>참고해서 직접 제작한 부분</a:t>
            </a:r>
            <a:r>
              <a:rPr lang="en-US" altLang="ko-KR" sz="2000" kern="0" dirty="0">
                <a:latin typeface="+mn-ea"/>
              </a:rPr>
              <a:t>(</a:t>
            </a:r>
            <a:r>
              <a:rPr lang="ko-KR" altLang="en-US" sz="2000" kern="0" dirty="0">
                <a:latin typeface="+mn-ea"/>
              </a:rPr>
              <a:t>책</a:t>
            </a:r>
            <a:r>
              <a:rPr lang="en-US" altLang="ko-KR" sz="2000" kern="0" dirty="0">
                <a:latin typeface="+mn-ea"/>
              </a:rPr>
              <a:t>, </a:t>
            </a:r>
            <a:r>
              <a:rPr lang="ko-KR" altLang="en-US" sz="2000" kern="0" dirty="0">
                <a:latin typeface="+mn-ea"/>
              </a:rPr>
              <a:t>인터넷 등</a:t>
            </a:r>
            <a:r>
              <a:rPr lang="en-US" altLang="ko-KR" sz="2000" kern="0" dirty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 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>
                <a:latin typeface="+mn-ea"/>
              </a:rPr>
              <a:t>다른 사람이 제작한 내용을 그대로 적용한 부분</a:t>
            </a:r>
            <a:endParaRPr lang="en-US" altLang="ko-KR" sz="20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>
                <a:latin typeface="+mn-ea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 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89705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5614</TotalTime>
  <Words>65</Words>
  <Application>Microsoft Office PowerPoint</Application>
  <PresentationFormat>화면 슬라이드 쇼(4:3)</PresentationFormat>
  <Paragraphs>48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함초롬돋움</vt:lpstr>
      <vt:lpstr>Arial</vt:lpstr>
      <vt:lpstr>Arial Black</vt:lpstr>
      <vt:lpstr>Times New Roman</vt:lpstr>
      <vt:lpstr>Wingdings</vt:lpstr>
      <vt:lpstr>introduction</vt:lpstr>
      <vt:lpstr>기말프로젝트 보고서 양식</vt:lpstr>
      <vt:lpstr>작품 제목:</vt:lpstr>
      <vt:lpstr>작품 제목: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Taejung Park</dc:creator>
  <cp:lastModifiedBy>Park Taejung</cp:lastModifiedBy>
  <cp:revision>1213</cp:revision>
  <cp:lastPrinted>2013-09-09T08:18:55Z</cp:lastPrinted>
  <dcterms:created xsi:type="dcterms:W3CDTF">2009-09-02T15:22:41Z</dcterms:created>
  <dcterms:modified xsi:type="dcterms:W3CDTF">2019-05-02T05:55:40Z</dcterms:modified>
</cp:coreProperties>
</file>