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366" r:id="rId3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9FB"/>
    <a:srgbClr val="F1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9" autoAdjust="0"/>
  </p:normalViewPr>
  <p:slideViewPr>
    <p:cSldViewPr>
      <p:cViewPr varScale="1">
        <p:scale>
          <a:sx n="99" d="100"/>
          <a:sy n="99" d="100"/>
        </p:scale>
        <p:origin x="15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-3150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51F2E1E-6C42-445F-BA9C-40D122B50336}" type="datetimeFigureOut">
              <a:rPr lang="ko-KR" altLang="en-US" smtClean="0"/>
              <a:pPr/>
              <a:t>2020-05-01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4CA8585-5289-4261-8090-8279161013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622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F5350BE-8273-47B8-AC82-9C20F07B5079}" type="datetimeFigureOut">
              <a:rPr lang="ko-KR" altLang="en-US" smtClean="0"/>
              <a:pPr/>
              <a:t>2020-05-01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18504A9-FEE8-4B2D-AABC-AA20FAE5FD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2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01814-BEA2-4BB0-A338-D1B8A54C9D54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3971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06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57300" y="2971800"/>
            <a:ext cx="6629400" cy="838200"/>
            <a:chOff x="792" y="1872"/>
            <a:chExt cx="4176" cy="52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white">
          <a:xfrm>
            <a:off x="1828800" y="15240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ko-KR" sz="4400" b="1" i="1" dirty="0">
                <a:solidFill>
                  <a:schemeClr val="bg1"/>
                </a:solidFill>
                <a:latin typeface="Arial Black" pitchFamily="34" charset="0"/>
              </a:rPr>
              <a:t>MAX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00200" y="2692400"/>
            <a:ext cx="5943600" cy="1295400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7" name="Rectangle 1028"/>
          <p:cNvSpPr>
            <a:spLocks noChangeArrowheads="1"/>
          </p:cNvSpPr>
          <p:nvPr userDrawn="1"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8" name="Text Box 1036"/>
          <p:cNvSpPr txBox="1">
            <a:spLocks noChangeArrowheads="1"/>
          </p:cNvSpPr>
          <p:nvPr userDrawn="1"/>
        </p:nvSpPr>
        <p:spPr bwMode="auto">
          <a:xfrm>
            <a:off x="7686675" y="6561138"/>
            <a:ext cx="1447800" cy="2746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ko-KR" altLang="en-US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디지털 미디어학과</a:t>
            </a:r>
            <a:endParaRPr lang="en-US" altLang="ko-KR" sz="12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19" name="Picture 72" descr="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6308725"/>
            <a:ext cx="14398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285750"/>
            <a:ext cx="2038350" cy="58864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85750"/>
            <a:ext cx="5962650" cy="5886450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010400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026"/>
          <p:cNvSpPr>
            <a:spLocks noChangeShapeType="1"/>
          </p:cNvSpPr>
          <p:nvPr/>
        </p:nvSpPr>
        <p:spPr bwMode="ltGray">
          <a:xfrm>
            <a:off x="533400" y="1143000"/>
            <a:ext cx="72390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077" name="Rectangle 1029"/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078" name="Rectangle 1030"/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031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 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3082" name="Rectangle 1034"/>
          <p:cNvSpPr>
            <a:spLocks noChangeArrowheads="1"/>
          </p:cNvSpPr>
          <p:nvPr/>
        </p:nvSpPr>
        <p:spPr bwMode="white">
          <a:xfrm>
            <a:off x="7696200" y="685800"/>
            <a:ext cx="1028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altLang="ko-KR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033" name="Rectangle 103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5750"/>
            <a:ext cx="7010400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1" name="Rectangle 1034"/>
          <p:cNvSpPr>
            <a:spLocks noChangeArrowheads="1"/>
          </p:cNvSpPr>
          <p:nvPr userDrawn="1"/>
        </p:nvSpPr>
        <p:spPr bwMode="white">
          <a:xfrm>
            <a:off x="7600950" y="533400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 Black" panose="020B0A04020102020204" pitchFamily="34" charset="0"/>
              </a:rPr>
              <a:t>MAX</a:t>
            </a: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8" name="Rectangle 1028"/>
          <p:cNvSpPr>
            <a:spLocks noChangeArrowheads="1"/>
          </p:cNvSpPr>
          <p:nvPr userDrawn="1"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9" name="Text Box 1036"/>
          <p:cNvSpPr txBox="1">
            <a:spLocks noChangeArrowheads="1"/>
          </p:cNvSpPr>
          <p:nvPr userDrawn="1"/>
        </p:nvSpPr>
        <p:spPr bwMode="auto">
          <a:xfrm>
            <a:off x="7686675" y="6561138"/>
            <a:ext cx="1447800" cy="2746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ko-KR" altLang="en-US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디지털 미디어학과</a:t>
            </a:r>
            <a:endParaRPr lang="en-US" altLang="ko-KR" sz="12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20" name="Picture 72" descr="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6308725"/>
            <a:ext cx="14398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rgbClr val="9966FF"/>
                </a:solidFill>
              </a:rPr>
              <a:t>기말프로젝트 제안서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2843808" y="4365104"/>
            <a:ext cx="4572000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90000"/>
              </a:lnSpc>
              <a:defRPr/>
            </a:pPr>
            <a:r>
              <a:rPr lang="ko-KR" altLang="en-US" sz="2000" kern="0" dirty="0">
                <a:latin typeface="+mn-ea"/>
              </a:rPr>
              <a:t>제출자</a:t>
            </a:r>
            <a:endParaRPr lang="en-US" altLang="ko-KR" sz="2000" kern="0" dirty="0">
              <a:latin typeface="+mn-ea"/>
            </a:endParaRPr>
          </a:p>
          <a:p>
            <a:pPr lvl="1" latinLnBrk="0">
              <a:lnSpc>
                <a:spcPct val="90000"/>
              </a:lnSpc>
              <a:defRPr/>
            </a:pPr>
            <a:r>
              <a:rPr lang="ko-KR" altLang="en-US" sz="1600" kern="0" dirty="0">
                <a:latin typeface="+mn-ea"/>
              </a:rPr>
              <a:t>이름</a:t>
            </a:r>
            <a:r>
              <a:rPr lang="en-US" altLang="ko-KR" sz="1600" kern="0" dirty="0">
                <a:latin typeface="+mn-ea"/>
              </a:rPr>
              <a:t>:</a:t>
            </a:r>
          </a:p>
          <a:p>
            <a:pPr lvl="1" latinLnBrk="0">
              <a:lnSpc>
                <a:spcPct val="90000"/>
              </a:lnSpc>
              <a:defRPr/>
            </a:pPr>
            <a:r>
              <a:rPr lang="ko-KR" altLang="en-US" sz="1600" kern="0" dirty="0">
                <a:latin typeface="+mn-ea"/>
              </a:rPr>
              <a:t>학번</a:t>
            </a:r>
            <a:r>
              <a:rPr lang="en-US" altLang="ko-KR" sz="1600" kern="0" dirty="0">
                <a:latin typeface="+mn-ea"/>
              </a:rPr>
              <a:t>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/>
              <a:t>작품 제목</a:t>
            </a:r>
            <a:r>
              <a:rPr lang="en-US" altLang="ko-KR" sz="2800" dirty="0"/>
              <a:t>:</a:t>
            </a:r>
            <a:endParaRPr lang="ko-KR" altLang="en-US" sz="28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1196752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err="1">
                <a:latin typeface="+mn-ea"/>
              </a:rPr>
              <a:t>컨셉</a:t>
            </a:r>
            <a:r>
              <a:rPr lang="ko-KR" altLang="en-US" sz="2000" kern="0" dirty="0">
                <a:latin typeface="+mn-ea"/>
              </a:rPr>
              <a:t> 설명 </a:t>
            </a:r>
            <a:r>
              <a:rPr lang="en-US" altLang="ko-KR" sz="2000" kern="0" dirty="0">
                <a:latin typeface="+mn-ea"/>
              </a:rPr>
              <a:t>(500 </a:t>
            </a:r>
            <a:r>
              <a:rPr lang="ko-KR" altLang="en-US" sz="2000" kern="0" dirty="0">
                <a:latin typeface="+mn-ea"/>
              </a:rPr>
              <a:t>자 이내</a:t>
            </a:r>
            <a:r>
              <a:rPr lang="en-US" altLang="ko-KR" sz="2000" kern="0" dirty="0">
                <a:latin typeface="+mn-ea"/>
              </a:rPr>
              <a:t>, </a:t>
            </a:r>
            <a:r>
              <a:rPr lang="ko-KR" altLang="en-US" sz="2000" kern="0" dirty="0">
                <a:latin typeface="+mn-ea"/>
              </a:rPr>
              <a:t>그림 포함 가능</a:t>
            </a:r>
            <a:r>
              <a:rPr lang="en-US" altLang="ko-KR" sz="2000" kern="0" dirty="0">
                <a:latin typeface="+mn-ea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2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marL="457200" lvl="1" indent="0" eaLnBrk="1" latinLnBrk="0" hangingPunct="1">
              <a:lnSpc>
                <a:spcPct val="90000"/>
              </a:lnSpc>
              <a:buNone/>
              <a:defRPr/>
            </a:pPr>
            <a:r>
              <a:rPr lang="ko-KR" altLang="en-US" sz="1600" kern="0" dirty="0">
                <a:latin typeface="+mn-ea"/>
              </a:rPr>
              <a:t> </a:t>
            </a: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483193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">
  <a:themeElements>
    <a:clrScheme name="introductio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introduc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introductio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5616</TotalTime>
  <Words>24</Words>
  <Application>Microsoft Office PowerPoint</Application>
  <PresentationFormat>화면 슬라이드 쇼(4:3)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함초롬돋움</vt:lpstr>
      <vt:lpstr>Arial</vt:lpstr>
      <vt:lpstr>Arial Black</vt:lpstr>
      <vt:lpstr>Times New Roman</vt:lpstr>
      <vt:lpstr>Wingdings</vt:lpstr>
      <vt:lpstr>introduction</vt:lpstr>
      <vt:lpstr>기말프로젝트 제안서</vt:lpstr>
      <vt:lpstr>작품 제목: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Taejung Park</dc:creator>
  <cp:lastModifiedBy>정윤</cp:lastModifiedBy>
  <cp:revision>1221</cp:revision>
  <cp:lastPrinted>2013-09-09T08:18:55Z</cp:lastPrinted>
  <dcterms:created xsi:type="dcterms:W3CDTF">2009-09-02T15:22:41Z</dcterms:created>
  <dcterms:modified xsi:type="dcterms:W3CDTF">2020-05-01T05:08:39Z</dcterms:modified>
</cp:coreProperties>
</file>