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33D63-F0C0-D9DF-6130-6E71A540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E775F8-9745-663D-24D2-71A95A7F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75227-A59F-1B86-F400-9810C9F6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1C96C-39F0-C125-867F-931792CE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91926-5A47-60DE-651A-30979897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17864-F442-9A04-06D8-5E03FF70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12FE5-0796-0F30-0B4A-05308679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16CDF-C53E-1606-74C2-46F650A2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36E8-910E-5AA3-E47E-DAF5A4B2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DDDFF-F947-C118-FB54-2CDFA0AD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6A028-866F-8C40-061C-A1A8996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5A5AE-97BF-B2FD-0CBF-88FE9745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E8228-3BEE-972B-D96B-6900C176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6FA42-B9DC-C275-4156-60DEC27F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81E3-11F9-245E-9798-C921D916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93061-768C-9EB4-4AA0-2C6D9687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0F7A6-1B9E-69BB-AEB7-D81DFBE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2174-9DF9-619B-63CB-4D1F8A35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EA8A7-2C7E-43F8-7CB2-D084AB7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E9D9C-9EF5-E75A-2F94-AE6C80B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890E1-E601-6E40-129B-534FA260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13915-17CC-F283-452E-19FAB99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D543B-C2A9-BD33-C4D0-DE7AFB48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6376-4F0E-F334-FAB3-88F9F5B6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2F39-1396-BDD5-BF10-17A7AE06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3F64-99D8-079F-701F-9DAE23B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AAC28-F6F3-A20D-71D2-EE340BE6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6504-916F-8174-8B99-A3EC5C1D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1E1F4-BD44-7F0B-4564-08D6D48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93FE1-849A-67F5-4D60-242C2772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3C9EF-0DD1-244F-F8FA-4D18074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CF7F-A755-4B72-EF03-319A9BA2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ECB8D-46DA-7892-AEF7-AED67D29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290AC-6253-D24D-BD1E-3A78445D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AD11B-7C16-4FA4-75BE-B44FB3470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E7C15-6697-AA14-13D5-5379EB82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06EAB9-04BC-4767-3AD3-372C907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2B1CA-16B6-6C7F-1B93-11D2AECE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58127-D83E-4B5E-BD71-F506F8B4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7F2B-5EB5-1EEE-3C39-A83A261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C50BF-8C76-D963-C6FE-07066FC5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6413C6-8044-095E-BB00-7C6A601F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926DA-5F91-7EDD-2D6D-9DAF3CCA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249AB-FE51-1E41-2325-4683AE18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5FBE8A-195B-D0D5-534D-155E023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61CAC-B32D-FDF4-58CE-7226E270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D7C0-D899-A6C4-5AD0-AEDEC170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2C05-7856-4C39-765F-F7C2CF7E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6E777-2DB8-BEB6-66B8-87E7AF5C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12036-5A2B-2576-61AD-AA20FAE0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10368-8E64-AF1C-72A9-7B5124F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5502-958D-81E6-EE14-34651D4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18EEA-B6D7-8AEB-C50F-359DB89D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BDB6E-75DE-508E-2FF9-6478BE773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3A418-CE56-EFF9-E644-7D9C478B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8EED2-B45C-8F99-ED12-C6590E0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F00A5-F081-212A-62B7-1F12284B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15B09-A12F-9C60-663F-D13DE8EE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85246-F2A5-0D63-51F8-0DCEAC78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EB60-56DC-65B1-384D-AD6FFB5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FE37C-7078-0BB9-99B4-8D5CFF56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3C3A-F968-4B9B-B745-405B10944CD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DEE94-7A45-DF88-CA7A-4C216372B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61465-AA2C-C722-B48D-19A40863E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E429-9C1C-476F-A410-025A54C7E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9024F4-6E7B-D892-0114-991C3E096D9D}"/>
              </a:ext>
            </a:extLst>
          </p:cNvPr>
          <p:cNvSpPr txBox="1"/>
          <p:nvPr/>
        </p:nvSpPr>
        <p:spPr>
          <a:xfrm>
            <a:off x="1383404" y="2390454"/>
            <a:ext cx="734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 기초 기말 </a:t>
            </a:r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텀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AB779-815C-8538-7866-F15085E8B9E3}"/>
              </a:ext>
            </a:extLst>
          </p:cNvPr>
          <p:cNvSpPr txBox="1"/>
          <p:nvPr/>
        </p:nvSpPr>
        <p:spPr>
          <a:xfrm>
            <a:off x="8571604" y="5007288"/>
            <a:ext cx="203648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20200680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강수연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20200782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박채은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20191016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최정윤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0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2853C32-DA12-DE4B-B410-80D4A72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5" y="1664764"/>
            <a:ext cx="5342965" cy="3911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6FA04A-8CE5-A364-C493-E780D1C9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67" y="1664764"/>
            <a:ext cx="5421681" cy="3486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0634A-9CA4-F7E4-1C36-E91A58C74804}"/>
              </a:ext>
            </a:extLst>
          </p:cNvPr>
          <p:cNvSpPr txBox="1"/>
          <p:nvPr/>
        </p:nvSpPr>
        <p:spPr>
          <a:xfrm>
            <a:off x="1564640" y="633380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Train_convnet_deep_ex.py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C430A-F3BD-C5F8-610C-DB6ED9F97322}"/>
              </a:ext>
            </a:extLst>
          </p:cNvPr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18BF-8A6E-3E98-8071-BCC644DFC9B0}"/>
              </a:ext>
            </a:extLst>
          </p:cNvPr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심층신경망 </a:t>
            </a:r>
            <a:r>
              <a:rPr lang="en-US" altLang="ko-KR" sz="900" dirty="0">
                <a:solidFill>
                  <a:schemeClr val="bg1"/>
                </a:solidFill>
              </a:rPr>
              <a:t>/ </a:t>
            </a:r>
            <a:r>
              <a:rPr lang="ko-KR" altLang="en-US" sz="900" dirty="0" err="1">
                <a:solidFill>
                  <a:schemeClr val="bg1"/>
                </a:solidFill>
              </a:rPr>
              <a:t>에폭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 / </a:t>
            </a:r>
            <a:r>
              <a:rPr lang="ko-KR" altLang="en-US" sz="900" dirty="0">
                <a:solidFill>
                  <a:schemeClr val="bg1"/>
                </a:solidFill>
              </a:rPr>
              <a:t>배치사이즈 </a:t>
            </a:r>
            <a:r>
              <a:rPr lang="en-US" altLang="ko-KR" sz="900" dirty="0">
                <a:solidFill>
                  <a:schemeClr val="bg1"/>
                </a:solidFill>
              </a:rPr>
              <a:t>128 / </a:t>
            </a:r>
            <a:r>
              <a:rPr lang="en-US" altLang="ko-KR" sz="900" dirty="0" err="1">
                <a:solidFill>
                  <a:schemeClr val="bg1"/>
                </a:solidFill>
              </a:rPr>
              <a:t>adam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0.001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D6180E-9603-E34A-3B2E-B9D282CD8243}"/>
              </a:ext>
            </a:extLst>
          </p:cNvPr>
          <p:cNvSpPr/>
          <p:nvPr/>
        </p:nvSpPr>
        <p:spPr>
          <a:xfrm>
            <a:off x="745921" y="5006339"/>
            <a:ext cx="4267488" cy="4953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8472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20634A-9CA4-F7E4-1C36-E91A58C74804}"/>
              </a:ext>
            </a:extLst>
          </p:cNvPr>
          <p:cNvSpPr txBox="1"/>
          <p:nvPr/>
        </p:nvSpPr>
        <p:spPr>
          <a:xfrm>
            <a:off x="1564640" y="633380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Train_convnet_deep_ex.py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C430A-F3BD-C5F8-610C-DB6ED9F97322}"/>
              </a:ext>
            </a:extLst>
          </p:cNvPr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18BF-8A6E-3E98-8071-BCC644DFC9B0}"/>
              </a:ext>
            </a:extLst>
          </p:cNvPr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심층신경망 </a:t>
            </a:r>
            <a:r>
              <a:rPr lang="en-US" altLang="ko-KR" sz="900" dirty="0">
                <a:solidFill>
                  <a:schemeClr val="bg1"/>
                </a:solidFill>
              </a:rPr>
              <a:t>/ </a:t>
            </a:r>
            <a:r>
              <a:rPr lang="ko-KR" altLang="en-US" sz="900" dirty="0" err="1">
                <a:solidFill>
                  <a:schemeClr val="bg1"/>
                </a:solidFill>
              </a:rPr>
              <a:t>에폭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 / </a:t>
            </a:r>
            <a:r>
              <a:rPr lang="ko-KR" altLang="en-US" sz="900" dirty="0">
                <a:solidFill>
                  <a:schemeClr val="bg1"/>
                </a:solidFill>
              </a:rPr>
              <a:t>배치사이즈 </a:t>
            </a:r>
            <a:r>
              <a:rPr lang="en-US" altLang="ko-KR" sz="900" dirty="0">
                <a:solidFill>
                  <a:schemeClr val="bg1"/>
                </a:solidFill>
              </a:rPr>
              <a:t>128 / </a:t>
            </a:r>
            <a:r>
              <a:rPr lang="en-US" altLang="ko-KR" sz="900" dirty="0" err="1">
                <a:solidFill>
                  <a:schemeClr val="bg1"/>
                </a:solidFill>
              </a:rPr>
              <a:t>adam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0.001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D6180E-9603-E34A-3B2E-B9D282CD8243}"/>
              </a:ext>
            </a:extLst>
          </p:cNvPr>
          <p:cNvSpPr/>
          <p:nvPr/>
        </p:nvSpPr>
        <p:spPr>
          <a:xfrm>
            <a:off x="745921" y="5006339"/>
            <a:ext cx="4267488" cy="4953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42E3FB-97A3-E49A-5B98-07A662F8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295433"/>
            <a:ext cx="9086127" cy="4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20634A-9CA4-F7E4-1C36-E91A58C74804}"/>
              </a:ext>
            </a:extLst>
          </p:cNvPr>
          <p:cNvSpPr txBox="1"/>
          <p:nvPr/>
        </p:nvSpPr>
        <p:spPr>
          <a:xfrm>
            <a:off x="1564640" y="633380"/>
            <a:ext cx="33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predict_convnet_deep_ex.py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C430A-F3BD-C5F8-610C-DB6ED9F97322}"/>
              </a:ext>
            </a:extLst>
          </p:cNvPr>
          <p:cNvSpPr/>
          <p:nvPr/>
        </p:nvSpPr>
        <p:spPr>
          <a:xfrm>
            <a:off x="6460921" y="1664765"/>
            <a:ext cx="4267488" cy="9412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18BF-8A6E-3E98-8071-BCC644DFC9B0}"/>
              </a:ext>
            </a:extLst>
          </p:cNvPr>
          <p:cNvSpPr txBox="1"/>
          <p:nvPr/>
        </p:nvSpPr>
        <p:spPr>
          <a:xfrm>
            <a:off x="8219545" y="2652446"/>
            <a:ext cx="3047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심층신경망 </a:t>
            </a:r>
            <a:r>
              <a:rPr lang="en-US" altLang="ko-KR" sz="900" dirty="0">
                <a:solidFill>
                  <a:schemeClr val="bg1"/>
                </a:solidFill>
              </a:rPr>
              <a:t>/ </a:t>
            </a:r>
            <a:r>
              <a:rPr lang="ko-KR" altLang="en-US" sz="900" dirty="0" err="1">
                <a:solidFill>
                  <a:schemeClr val="bg1"/>
                </a:solidFill>
              </a:rPr>
              <a:t>에폭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20 / </a:t>
            </a:r>
            <a:r>
              <a:rPr lang="ko-KR" altLang="en-US" sz="900" dirty="0">
                <a:solidFill>
                  <a:schemeClr val="bg1"/>
                </a:solidFill>
              </a:rPr>
              <a:t>배치사이즈 </a:t>
            </a:r>
            <a:r>
              <a:rPr lang="en-US" altLang="ko-KR" sz="900" dirty="0">
                <a:solidFill>
                  <a:schemeClr val="bg1"/>
                </a:solidFill>
              </a:rPr>
              <a:t>128 / </a:t>
            </a:r>
            <a:r>
              <a:rPr lang="en-US" altLang="ko-KR" sz="900" dirty="0" err="1">
                <a:solidFill>
                  <a:schemeClr val="bg1"/>
                </a:solidFill>
              </a:rPr>
              <a:t>adam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/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0.001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BE2EA9-45D1-1DB6-B2AC-5031DAB5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2354487"/>
            <a:ext cx="1076037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8DF2ED-0F02-3234-F905-DA2395FD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99" y="1230719"/>
            <a:ext cx="3871295" cy="48543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346978-B773-B00E-8005-00B5F701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1" y="1230719"/>
            <a:ext cx="5091604" cy="48543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E1B733-BB02-219C-821F-B13AF0A3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56"/>
          <a:stretch/>
        </p:blipFill>
        <p:spPr>
          <a:xfrm>
            <a:off x="5654041" y="6136640"/>
            <a:ext cx="1447925" cy="367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B92CA5-43F9-7D47-8E7F-CC9E3DF86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446" y="6198273"/>
            <a:ext cx="1729890" cy="2438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C30A1C-FE32-49B8-24E8-F4BF1C9A6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500" y="6188110"/>
            <a:ext cx="1470787" cy="304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B44A8B-C52E-7507-2DCD-D80E25344D2F}"/>
              </a:ext>
            </a:extLst>
          </p:cNvPr>
          <p:cNvSpPr txBox="1"/>
          <p:nvPr/>
        </p:nvSpPr>
        <p:spPr>
          <a:xfrm>
            <a:off x="1564640" y="60823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Save_mnist.ipynb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1AD96-6D14-2ACF-D980-03D3E2B477F8}"/>
              </a:ext>
            </a:extLst>
          </p:cNvPr>
          <p:cNvSpPr/>
          <p:nvPr/>
        </p:nvSpPr>
        <p:spPr>
          <a:xfrm>
            <a:off x="5654040" y="1409700"/>
            <a:ext cx="3331459" cy="922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D473A-2EB2-CBC2-C180-C4A9C00DC680}"/>
              </a:ext>
            </a:extLst>
          </p:cNvPr>
          <p:cNvSpPr txBox="1"/>
          <p:nvPr/>
        </p:nvSpPr>
        <p:spPr>
          <a:xfrm>
            <a:off x="2513811" y="2720298"/>
            <a:ext cx="2060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C00000"/>
                </a:solidFill>
              </a:rPr>
              <a:t>Keras</a:t>
            </a:r>
            <a:r>
              <a:rPr lang="ko-KR" altLang="en-US" sz="900" dirty="0">
                <a:solidFill>
                  <a:srgbClr val="C00000"/>
                </a:solidFill>
              </a:rPr>
              <a:t>와 </a:t>
            </a:r>
            <a:r>
              <a:rPr lang="en-US" altLang="ko-KR" sz="900" dirty="0" err="1">
                <a:solidFill>
                  <a:srgbClr val="C00000"/>
                </a:solidFill>
              </a:rPr>
              <a:t>colab</a:t>
            </a:r>
            <a:r>
              <a:rPr lang="ko-KR" altLang="en-US" sz="900" dirty="0">
                <a:solidFill>
                  <a:srgbClr val="C00000"/>
                </a:solidFill>
              </a:rPr>
              <a:t>을 활용한 데이터 증폭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51B038-5EB4-1BD3-0B46-55E67B7A9C82}"/>
              </a:ext>
            </a:extLst>
          </p:cNvPr>
          <p:cNvSpPr/>
          <p:nvPr/>
        </p:nvSpPr>
        <p:spPr>
          <a:xfrm>
            <a:off x="5654041" y="2732657"/>
            <a:ext cx="1836420" cy="4891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013CA-C2E7-BCED-9466-CBD800B1FBF2}"/>
              </a:ext>
            </a:extLst>
          </p:cNvPr>
          <p:cNvSpPr txBox="1"/>
          <p:nvPr/>
        </p:nvSpPr>
        <p:spPr>
          <a:xfrm>
            <a:off x="6192967" y="3252740"/>
            <a:ext cx="2914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Num</a:t>
            </a:r>
            <a:r>
              <a:rPr lang="ko-KR" altLang="en-US" sz="900" dirty="0">
                <a:solidFill>
                  <a:srgbClr val="C00000"/>
                </a:solidFill>
              </a:rPr>
              <a:t> 사이즈 조정을 통해 증폭할 데이터 개수 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8C71DF-7392-759C-EBA1-020D4FBCA36D}"/>
              </a:ext>
            </a:extLst>
          </p:cNvPr>
          <p:cNvSpPr/>
          <p:nvPr/>
        </p:nvSpPr>
        <p:spPr>
          <a:xfrm>
            <a:off x="1472395" y="1417319"/>
            <a:ext cx="3053538" cy="15692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B48E7-7BCE-9D75-23FF-9F532D52D2D9}"/>
              </a:ext>
            </a:extLst>
          </p:cNvPr>
          <p:cNvSpPr txBox="1"/>
          <p:nvPr/>
        </p:nvSpPr>
        <p:spPr>
          <a:xfrm>
            <a:off x="7844159" y="2366324"/>
            <a:ext cx="3108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C00000"/>
                </a:solidFill>
              </a:rPr>
              <a:t>Keras</a:t>
            </a:r>
            <a:r>
              <a:rPr lang="ko-KR" altLang="en-US" sz="900" dirty="0">
                <a:solidFill>
                  <a:srgbClr val="C00000"/>
                </a:solidFill>
              </a:rPr>
              <a:t> </a:t>
            </a:r>
            <a:r>
              <a:rPr lang="en-US" altLang="ko-KR" sz="900" dirty="0" err="1">
                <a:solidFill>
                  <a:srgbClr val="C00000"/>
                </a:solidFill>
              </a:rPr>
              <a:t>imagedatagenerator</a:t>
            </a:r>
            <a:r>
              <a:rPr lang="ko-KR" altLang="en-US" sz="900" dirty="0">
                <a:solidFill>
                  <a:srgbClr val="C00000"/>
                </a:solidFill>
              </a:rPr>
              <a:t>를 활용하여 변형 계수 정하기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373C8-1F1E-FEEC-ADD9-DBF7D97AD669}"/>
              </a:ext>
            </a:extLst>
          </p:cNvPr>
          <p:cNvSpPr/>
          <p:nvPr/>
        </p:nvSpPr>
        <p:spPr>
          <a:xfrm>
            <a:off x="5696713" y="3827323"/>
            <a:ext cx="5048932" cy="1045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D6D21-87FC-3AF0-52B3-9B13E15FEF20}"/>
              </a:ext>
            </a:extLst>
          </p:cNvPr>
          <p:cNvSpPr txBox="1"/>
          <p:nvPr/>
        </p:nvSpPr>
        <p:spPr>
          <a:xfrm>
            <a:off x="7790826" y="3973699"/>
            <a:ext cx="3679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C00000"/>
                </a:solidFill>
              </a:rPr>
              <a:t>Datagen.flow</a:t>
            </a:r>
            <a:r>
              <a:rPr lang="ko-KR" altLang="en-US" sz="900" dirty="0">
                <a:solidFill>
                  <a:srgbClr val="C00000"/>
                </a:solidFill>
              </a:rPr>
              <a:t>를 통해 이미지를 </a:t>
            </a:r>
            <a:r>
              <a:rPr lang="en-US" altLang="ko-KR" sz="900" dirty="0">
                <a:solidFill>
                  <a:srgbClr val="C00000"/>
                </a:solidFill>
              </a:rPr>
              <a:t>4</a:t>
            </a:r>
            <a:r>
              <a:rPr lang="ko-KR" altLang="en-US" sz="900" dirty="0">
                <a:solidFill>
                  <a:srgbClr val="C00000"/>
                </a:solidFill>
              </a:rPr>
              <a:t>차원으로 변형 후 증폭 데이터 생성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7D49B9-A3BA-FEE4-E100-E03B409B6274}"/>
              </a:ext>
            </a:extLst>
          </p:cNvPr>
          <p:cNvSpPr/>
          <p:nvPr/>
        </p:nvSpPr>
        <p:spPr>
          <a:xfrm>
            <a:off x="6013705" y="4630449"/>
            <a:ext cx="3172967" cy="3134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151A4C-6E63-7964-F060-FDDBDC92DFB6}"/>
              </a:ext>
            </a:extLst>
          </p:cNvPr>
          <p:cNvSpPr txBox="1"/>
          <p:nvPr/>
        </p:nvSpPr>
        <p:spPr>
          <a:xfrm>
            <a:off x="7706730" y="4978461"/>
            <a:ext cx="3927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Concatenate</a:t>
            </a:r>
            <a:r>
              <a:rPr lang="ko-KR" altLang="en-US" sz="900" dirty="0">
                <a:solidFill>
                  <a:srgbClr val="C00000"/>
                </a:solidFill>
              </a:rPr>
              <a:t>를 통해 원래 </a:t>
            </a:r>
            <a:r>
              <a:rPr lang="en-US" altLang="ko-KR" sz="900" dirty="0" err="1">
                <a:solidFill>
                  <a:srgbClr val="C00000"/>
                </a:solidFill>
              </a:rPr>
              <a:t>mnist</a:t>
            </a:r>
            <a:r>
              <a:rPr lang="en-US" altLang="ko-KR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>
                <a:solidFill>
                  <a:srgbClr val="C00000"/>
                </a:solidFill>
              </a:rPr>
              <a:t>데이터와 증폭 </a:t>
            </a:r>
            <a:r>
              <a:rPr lang="en-US" altLang="ko-KR" sz="900" dirty="0" err="1">
                <a:solidFill>
                  <a:srgbClr val="C00000"/>
                </a:solidFill>
              </a:rPr>
              <a:t>mnist</a:t>
            </a:r>
            <a:r>
              <a:rPr lang="en-US" altLang="ko-KR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>
                <a:solidFill>
                  <a:srgbClr val="C00000"/>
                </a:solidFill>
              </a:rPr>
              <a:t>데이터를 합쳐준다</a:t>
            </a:r>
            <a:r>
              <a:rPr lang="en-US" altLang="ko-KR" sz="900" dirty="0">
                <a:solidFill>
                  <a:srgbClr val="C00000"/>
                </a:solidFill>
              </a:rPr>
              <a:t>.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F2A3D8-896C-71FB-2D6F-8ACC731EC613}"/>
              </a:ext>
            </a:extLst>
          </p:cNvPr>
          <p:cNvSpPr/>
          <p:nvPr/>
        </p:nvSpPr>
        <p:spPr>
          <a:xfrm>
            <a:off x="7101966" y="6161321"/>
            <a:ext cx="3354321" cy="3134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9D2A37-9FDE-195D-8671-C0811BE84941}"/>
              </a:ext>
            </a:extLst>
          </p:cNvPr>
          <p:cNvSpPr/>
          <p:nvPr/>
        </p:nvSpPr>
        <p:spPr>
          <a:xfrm>
            <a:off x="5642609" y="6120936"/>
            <a:ext cx="1366674" cy="3900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FAA751-67BF-3A15-DC64-13EF76897B22}"/>
              </a:ext>
            </a:extLst>
          </p:cNvPr>
          <p:cNvSpPr txBox="1"/>
          <p:nvPr/>
        </p:nvSpPr>
        <p:spPr>
          <a:xfrm>
            <a:off x="9684052" y="5892369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C00000"/>
                </a:solidFill>
              </a:rPr>
              <a:t>Npy</a:t>
            </a:r>
            <a:r>
              <a:rPr lang="en-US" altLang="ko-KR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>
                <a:solidFill>
                  <a:srgbClr val="C00000"/>
                </a:solidFill>
              </a:rPr>
              <a:t>파일로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F7E690-9908-30CB-5311-89CD3981D70D}"/>
              </a:ext>
            </a:extLst>
          </p:cNvPr>
          <p:cNvSpPr txBox="1"/>
          <p:nvPr/>
        </p:nvSpPr>
        <p:spPr>
          <a:xfrm>
            <a:off x="4538007" y="6136640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10</a:t>
            </a:r>
            <a:r>
              <a:rPr lang="ko-KR" altLang="en-US" sz="900" dirty="0">
                <a:solidFill>
                  <a:srgbClr val="C00000"/>
                </a:solidFill>
              </a:rPr>
              <a:t>만개 증폭 성공</a:t>
            </a:r>
          </a:p>
        </p:txBody>
      </p:sp>
    </p:spTree>
    <p:extLst>
      <p:ext uri="{BB962C8B-B14F-4D97-AF65-F5344CB8AC3E}">
        <p14:creationId xmlns:p14="http://schemas.microsoft.com/office/powerpoint/2010/main" val="5900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4E035A4-9292-78F6-C938-09B1DE0C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29" y="1089511"/>
            <a:ext cx="4519548" cy="5319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CCD0E-603C-81A3-872B-406FA3C36D98}"/>
              </a:ext>
            </a:extLst>
          </p:cNvPr>
          <p:cNvSpPr txBox="1"/>
          <p:nvPr/>
        </p:nvSpPr>
        <p:spPr>
          <a:xfrm>
            <a:off x="1564640" y="54985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mnist.py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629899-5D99-5EAE-7A3F-7638CDC1053F}"/>
              </a:ext>
            </a:extLst>
          </p:cNvPr>
          <p:cNvSpPr/>
          <p:nvPr/>
        </p:nvSpPr>
        <p:spPr>
          <a:xfrm>
            <a:off x="1864397" y="3794759"/>
            <a:ext cx="2235163" cy="381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83419-5A9F-9615-51C1-F344B9D3F668}"/>
              </a:ext>
            </a:extLst>
          </p:cNvPr>
          <p:cNvSpPr txBox="1"/>
          <p:nvPr/>
        </p:nvSpPr>
        <p:spPr>
          <a:xfrm>
            <a:off x="3029059" y="4230673"/>
            <a:ext cx="2247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Colab</a:t>
            </a:r>
            <a:r>
              <a:rPr lang="ko-KR" altLang="en-US" sz="900" dirty="0">
                <a:solidFill>
                  <a:schemeClr val="bg1"/>
                </a:solidFill>
              </a:rPr>
              <a:t>에서 증폭한 </a:t>
            </a:r>
            <a:r>
              <a:rPr lang="en-US" altLang="ko-KR" sz="900" dirty="0" err="1">
                <a:solidFill>
                  <a:schemeClr val="bg1"/>
                </a:solidFill>
              </a:rPr>
              <a:t>npy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파일을 불러온다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CBC2DE-236D-F0FD-7994-AA623D1289E1}"/>
              </a:ext>
            </a:extLst>
          </p:cNvPr>
          <p:cNvSpPr/>
          <p:nvPr/>
        </p:nvSpPr>
        <p:spPr>
          <a:xfrm>
            <a:off x="3290353" y="5722000"/>
            <a:ext cx="877787" cy="2308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2F41C-EFE1-E684-FDC8-A4664D9B8AC7}"/>
              </a:ext>
            </a:extLst>
          </p:cNvPr>
          <p:cNvSpPr txBox="1"/>
          <p:nvPr/>
        </p:nvSpPr>
        <p:spPr>
          <a:xfrm>
            <a:off x="3657269" y="6007745"/>
            <a:ext cx="1314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Mnist.pkl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파일로 저장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80ED59-9295-67EE-05BB-EACE65AA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81" y="1089511"/>
            <a:ext cx="4804790" cy="43347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EF704-495A-7343-99AC-149A63C9CBA9}"/>
              </a:ext>
            </a:extLst>
          </p:cNvPr>
          <p:cNvSpPr/>
          <p:nvPr/>
        </p:nvSpPr>
        <p:spPr>
          <a:xfrm>
            <a:off x="6451637" y="2875888"/>
            <a:ext cx="2699983" cy="4692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A9E5A-92D3-7417-DB57-C2A35347AC45}"/>
              </a:ext>
            </a:extLst>
          </p:cNvPr>
          <p:cNvSpPr txBox="1"/>
          <p:nvPr/>
        </p:nvSpPr>
        <p:spPr>
          <a:xfrm>
            <a:off x="7985760" y="2590143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100</a:t>
            </a:r>
            <a:r>
              <a:rPr lang="ko-KR" altLang="en-US" sz="900" dirty="0">
                <a:solidFill>
                  <a:schemeClr val="bg1"/>
                </a:solidFill>
              </a:rPr>
              <a:t>만개 데이터 </a:t>
            </a:r>
            <a:r>
              <a:rPr lang="en-US" altLang="ko-KR" sz="900" dirty="0" err="1">
                <a:solidFill>
                  <a:schemeClr val="bg1"/>
                </a:solidFill>
              </a:rPr>
              <a:t>Npy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 불러온다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BAB3EAD-4FCC-FBA5-B168-EC2C5D8D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58" y="867048"/>
            <a:ext cx="7901484" cy="51239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3F20A-4AA0-1336-5EA7-0AA062AC32E6}"/>
              </a:ext>
            </a:extLst>
          </p:cNvPr>
          <p:cNvSpPr/>
          <p:nvPr/>
        </p:nvSpPr>
        <p:spPr>
          <a:xfrm>
            <a:off x="2550197" y="1069948"/>
            <a:ext cx="3378163" cy="4692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C3D8D-98AB-50FA-AAE7-2C549D613E4C}"/>
              </a:ext>
            </a:extLst>
          </p:cNvPr>
          <p:cNvSpPr txBox="1"/>
          <p:nvPr/>
        </p:nvSpPr>
        <p:spPr>
          <a:xfrm>
            <a:off x="6005917" y="1308408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100</a:t>
            </a:r>
            <a:r>
              <a:rPr lang="ko-KR" altLang="en-US" sz="900" dirty="0">
                <a:solidFill>
                  <a:schemeClr val="bg1"/>
                </a:solidFill>
              </a:rPr>
              <a:t>만개 데이터라벨 </a:t>
            </a:r>
            <a:r>
              <a:rPr lang="en-US" altLang="ko-KR" sz="900" dirty="0" err="1">
                <a:solidFill>
                  <a:schemeClr val="bg1"/>
                </a:solidFill>
              </a:rPr>
              <a:t>Npy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 불러온다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A01869-4CE1-A5EE-2E96-784E7BDBC8A5}"/>
              </a:ext>
            </a:extLst>
          </p:cNvPr>
          <p:cNvSpPr/>
          <p:nvPr/>
        </p:nvSpPr>
        <p:spPr>
          <a:xfrm>
            <a:off x="2786417" y="4529428"/>
            <a:ext cx="7089103" cy="10201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DB1C-28ED-DF91-621D-3E5F406C4A77}"/>
              </a:ext>
            </a:extLst>
          </p:cNvPr>
          <p:cNvSpPr txBox="1"/>
          <p:nvPr/>
        </p:nvSpPr>
        <p:spPr>
          <a:xfrm>
            <a:off x="7491817" y="4171965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100</a:t>
            </a:r>
            <a:r>
              <a:rPr lang="ko-KR" altLang="en-US" sz="900" dirty="0">
                <a:solidFill>
                  <a:schemeClr val="bg1"/>
                </a:solidFill>
              </a:rPr>
              <a:t>만개 데이터라벨 </a:t>
            </a:r>
            <a:r>
              <a:rPr lang="en-US" altLang="ko-KR" sz="900" dirty="0" err="1">
                <a:solidFill>
                  <a:schemeClr val="bg1"/>
                </a:solidFill>
              </a:rPr>
              <a:t>Npy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 불러온다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1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2FE6A61-4598-B4CC-92FC-5CA9DAAE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1433804"/>
            <a:ext cx="5350343" cy="48235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7DB8B5-FFC8-A619-142B-E0D50829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24" y="1433804"/>
            <a:ext cx="5382477" cy="29109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477E38-1216-C4E3-9B6A-71186C1AD592}"/>
              </a:ext>
            </a:extLst>
          </p:cNvPr>
          <p:cNvSpPr/>
          <p:nvPr/>
        </p:nvSpPr>
        <p:spPr>
          <a:xfrm>
            <a:off x="947381" y="3885319"/>
            <a:ext cx="4158019" cy="4594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B4CB2-4172-B44F-56BF-CACFD972E1CB}"/>
              </a:ext>
            </a:extLst>
          </p:cNvPr>
          <p:cNvSpPr txBox="1"/>
          <p:nvPr/>
        </p:nvSpPr>
        <p:spPr>
          <a:xfrm>
            <a:off x="3517323" y="3538221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Mnist</a:t>
            </a:r>
            <a:r>
              <a:rPr lang="ko-KR" altLang="en-US" sz="900" dirty="0">
                <a:solidFill>
                  <a:schemeClr val="bg1"/>
                </a:solidFill>
              </a:rPr>
              <a:t>파일 로드파일</a:t>
            </a:r>
          </a:p>
        </p:txBody>
      </p:sp>
    </p:spTree>
    <p:extLst>
      <p:ext uri="{BB962C8B-B14F-4D97-AF65-F5344CB8AC3E}">
        <p14:creationId xmlns:p14="http://schemas.microsoft.com/office/powerpoint/2010/main" val="339660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55C76B-330C-0CEB-FE0D-D166EBC4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6" y="1049558"/>
            <a:ext cx="7590167" cy="5391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63192-9C53-7475-5EE7-6F42A86FC3F0}"/>
              </a:ext>
            </a:extLst>
          </p:cNvPr>
          <p:cNvSpPr txBox="1"/>
          <p:nvPr/>
        </p:nvSpPr>
        <p:spPr>
          <a:xfrm>
            <a:off x="1564640" y="516794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deep_convnet.py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045716-4034-0460-B06A-9FC9685A7FCD}"/>
              </a:ext>
            </a:extLst>
          </p:cNvPr>
          <p:cNvSpPr/>
          <p:nvPr/>
        </p:nvSpPr>
        <p:spPr>
          <a:xfrm>
            <a:off x="3111461" y="3061914"/>
            <a:ext cx="3815119" cy="7785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3FDA5-33B9-829A-B701-B06FBE31A1BD}"/>
              </a:ext>
            </a:extLst>
          </p:cNvPr>
          <p:cNvSpPr txBox="1"/>
          <p:nvPr/>
        </p:nvSpPr>
        <p:spPr>
          <a:xfrm>
            <a:off x="6955501" y="3609647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8</a:t>
            </a:r>
            <a:r>
              <a:rPr lang="ko-KR" altLang="en-US" sz="900" dirty="0">
                <a:solidFill>
                  <a:schemeClr val="bg1"/>
                </a:solidFill>
              </a:rPr>
              <a:t>장 딥러닝 참고 계층구조</a:t>
            </a:r>
          </a:p>
        </p:txBody>
      </p:sp>
    </p:spTree>
    <p:extLst>
      <p:ext uri="{BB962C8B-B14F-4D97-AF65-F5344CB8AC3E}">
        <p14:creationId xmlns:p14="http://schemas.microsoft.com/office/powerpoint/2010/main" val="206440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E4CB36D-0464-7B76-29AE-25BA7B65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82" y="1300480"/>
            <a:ext cx="10121636" cy="42570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94025A-104E-EE96-1343-D19367CAEA5E}"/>
              </a:ext>
            </a:extLst>
          </p:cNvPr>
          <p:cNvSpPr/>
          <p:nvPr/>
        </p:nvSpPr>
        <p:spPr>
          <a:xfrm>
            <a:off x="1709381" y="2804160"/>
            <a:ext cx="4142779" cy="27533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4C482-03D0-9BE2-8473-911BA77C28A1}"/>
              </a:ext>
            </a:extLst>
          </p:cNvPr>
          <p:cNvSpPr txBox="1"/>
          <p:nvPr/>
        </p:nvSpPr>
        <p:spPr>
          <a:xfrm>
            <a:off x="5901519" y="5260877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8</a:t>
            </a:r>
            <a:r>
              <a:rPr lang="ko-KR" altLang="en-US" sz="900" dirty="0">
                <a:solidFill>
                  <a:schemeClr val="bg1"/>
                </a:solidFill>
              </a:rPr>
              <a:t>장 딥러닝 참고 계층구조</a:t>
            </a:r>
          </a:p>
        </p:txBody>
      </p:sp>
    </p:spTree>
    <p:extLst>
      <p:ext uri="{BB962C8B-B14F-4D97-AF65-F5344CB8AC3E}">
        <p14:creationId xmlns:p14="http://schemas.microsoft.com/office/powerpoint/2010/main" val="7103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640E92-4893-50F2-40A2-0C052E8D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8" y="1366957"/>
            <a:ext cx="6416596" cy="4328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05D335-E182-17F5-76B0-24385FAB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072" y="1363371"/>
            <a:ext cx="4044840" cy="40513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D77074-A45E-C36F-23E7-31A80FBF68DB}"/>
              </a:ext>
            </a:extLst>
          </p:cNvPr>
          <p:cNvSpPr/>
          <p:nvPr/>
        </p:nvSpPr>
        <p:spPr>
          <a:xfrm>
            <a:off x="1691353" y="1357275"/>
            <a:ext cx="5136167" cy="20656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E9C3C-AC45-F088-CD55-797E11CA4F0D}"/>
              </a:ext>
            </a:extLst>
          </p:cNvPr>
          <p:cNvSpPr txBox="1"/>
          <p:nvPr/>
        </p:nvSpPr>
        <p:spPr>
          <a:xfrm>
            <a:off x="5093588" y="3158194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8</a:t>
            </a:r>
            <a:r>
              <a:rPr lang="ko-KR" altLang="en-US" sz="900" dirty="0">
                <a:solidFill>
                  <a:schemeClr val="bg1"/>
                </a:solidFill>
              </a:rPr>
              <a:t>장 딥러닝 참고 계층구조</a:t>
            </a:r>
          </a:p>
        </p:txBody>
      </p:sp>
    </p:spTree>
    <p:extLst>
      <p:ext uri="{BB962C8B-B14F-4D97-AF65-F5344CB8AC3E}">
        <p14:creationId xmlns:p14="http://schemas.microsoft.com/office/powerpoint/2010/main" val="138218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F44FBC-448F-7703-2AA5-277BAC30D72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727650-D757-9715-0D0A-AADC2AD510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57987-4436-A453-4E68-E99BCB3B99B8}"/>
                </a:ext>
              </a:extLst>
            </p:cNvPr>
            <p:cNvSpPr/>
            <p:nvPr/>
          </p:nvSpPr>
          <p:spPr>
            <a:xfrm>
              <a:off x="318247" y="340659"/>
              <a:ext cx="11555506" cy="6275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1ACB7-D328-124B-62A0-C85FD0793211}"/>
                </a:ext>
              </a:extLst>
            </p:cNvPr>
            <p:cNvSpPr/>
            <p:nvPr/>
          </p:nvSpPr>
          <p:spPr>
            <a:xfrm>
              <a:off x="0" y="0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705453-2F47-96CF-0770-3B19BED14253}"/>
                </a:ext>
              </a:extLst>
            </p:cNvPr>
            <p:cNvSpPr/>
            <p:nvPr/>
          </p:nvSpPr>
          <p:spPr>
            <a:xfrm>
              <a:off x="10990729" y="5656729"/>
              <a:ext cx="1201271" cy="12012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08A659B-6CFA-F8CE-9419-9EE196A1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15" y="762000"/>
            <a:ext cx="7252770" cy="5334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11D87-A35F-AA39-05F3-77396BF6101F}"/>
              </a:ext>
            </a:extLst>
          </p:cNvPr>
          <p:cNvSpPr/>
          <p:nvPr/>
        </p:nvSpPr>
        <p:spPr>
          <a:xfrm>
            <a:off x="3349825" y="2396185"/>
            <a:ext cx="4267488" cy="14503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2819C-31AD-C460-FFD5-35D3ABA24E0C}"/>
              </a:ext>
            </a:extLst>
          </p:cNvPr>
          <p:cNvSpPr txBox="1"/>
          <p:nvPr/>
        </p:nvSpPr>
        <p:spPr>
          <a:xfrm>
            <a:off x="7760209" y="3615744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학습모델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pkl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B06280-DE64-610F-CA23-73712120F8BF}"/>
              </a:ext>
            </a:extLst>
          </p:cNvPr>
          <p:cNvSpPr/>
          <p:nvPr/>
        </p:nvSpPr>
        <p:spPr>
          <a:xfrm>
            <a:off x="3349825" y="3981145"/>
            <a:ext cx="4267488" cy="12857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7984D-DA4D-C705-A010-4EACA7B08E40}"/>
              </a:ext>
            </a:extLst>
          </p:cNvPr>
          <p:cNvSpPr txBox="1"/>
          <p:nvPr/>
        </p:nvSpPr>
        <p:spPr>
          <a:xfrm>
            <a:off x="7760209" y="5036112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학습모델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pkl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파일 저장</a:t>
            </a:r>
          </a:p>
        </p:txBody>
      </p:sp>
    </p:spTree>
    <p:extLst>
      <p:ext uri="{BB962C8B-B14F-4D97-AF65-F5344CB8AC3E}">
        <p14:creationId xmlns:p14="http://schemas.microsoft.com/office/powerpoint/2010/main" val="415584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196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나눔스퀘어_ac Bold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정윤</dc:creator>
  <cp:lastModifiedBy>최 정윤</cp:lastModifiedBy>
  <cp:revision>3</cp:revision>
  <dcterms:created xsi:type="dcterms:W3CDTF">2022-06-14T17:15:11Z</dcterms:created>
  <dcterms:modified xsi:type="dcterms:W3CDTF">2022-06-15T04:46:38Z</dcterms:modified>
</cp:coreProperties>
</file>