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1383404" y="2390454"/>
            <a:ext cx="73456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딥러닝 기초 기말 텀 프로젝트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571604" y="5007288"/>
            <a:ext cx="2036481" cy="129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20200680 강수연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20200782 박채은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20191016 최정윤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2" name="Google Shape;222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95" y="1664764"/>
            <a:ext cx="5342965" cy="391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9767" y="1664764"/>
            <a:ext cx="5421681" cy="348629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1564640" y="633380"/>
            <a:ext cx="3068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Train_convnet_deep_ex.py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6460921" y="1664765"/>
            <a:ext cx="4267488" cy="94127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8219545" y="2652446"/>
            <a:ext cx="30476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심층신경망 / 에폭 20 / 배치사이즈 128 / adam / 0.001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745921" y="5006339"/>
            <a:ext cx="4267488" cy="49530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7" name="Google Shape;23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1" name="Google Shape;241;p23"/>
          <p:cNvSpPr txBox="1"/>
          <p:nvPr/>
        </p:nvSpPr>
        <p:spPr>
          <a:xfrm>
            <a:off x="1564640" y="633380"/>
            <a:ext cx="3068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Train_convnet_deep_ex.py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460921" y="1664765"/>
            <a:ext cx="4267488" cy="94127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8219545" y="2652446"/>
            <a:ext cx="30476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심층신경망 / 에폭 20 / 배치사이즈 128 / adam / 0.001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745921" y="5006339"/>
            <a:ext cx="4267488" cy="49530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591" y="1295433"/>
            <a:ext cx="9086127" cy="486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1" name="Google Shape;251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5" name="Google Shape;255;p24"/>
          <p:cNvSpPr txBox="1"/>
          <p:nvPr/>
        </p:nvSpPr>
        <p:spPr>
          <a:xfrm>
            <a:off x="1564640" y="633380"/>
            <a:ext cx="33197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predict_convnet_deep_ex.py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6460921" y="1664765"/>
            <a:ext cx="4267488" cy="94127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8219545" y="2652446"/>
            <a:ext cx="30476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심층신경망 / 에폭 20 / 배치사이즈 128 / adam / 0.001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14" y="2354487"/>
            <a:ext cx="10760372" cy="21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6" name="Google Shape;96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499" y="1230719"/>
            <a:ext cx="3871295" cy="485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4041" y="1230719"/>
            <a:ext cx="5091604" cy="485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 b="0" l="0" r="0" t="7356"/>
          <a:stretch/>
        </p:blipFill>
        <p:spPr>
          <a:xfrm>
            <a:off x="5654041" y="6136640"/>
            <a:ext cx="1447925" cy="3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2446" y="6198273"/>
            <a:ext cx="1729890" cy="24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85500" y="6188110"/>
            <a:ext cx="1470787" cy="30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564640" y="608234"/>
            <a:ext cx="2164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Save_mnist.ipynb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654040" y="1409700"/>
            <a:ext cx="3331459" cy="92202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513811" y="2720298"/>
            <a:ext cx="20601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Keras와 colab을 활용한 데이터 증폭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654041" y="2732657"/>
            <a:ext cx="1836420" cy="489123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192967" y="3252740"/>
            <a:ext cx="29145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 사이즈 조정을 통해 증폭할 데이터 개수 정하기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472395" y="1417319"/>
            <a:ext cx="3053538" cy="1569253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844159" y="2366324"/>
            <a:ext cx="31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 imagedatagenerator를 활용하여 변형 계수 정하기</a:t>
            </a:r>
            <a:endParaRPr sz="9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회전, 이동, 층밀리기, 확대축소 등</a:t>
            </a:r>
            <a:endParaRPr sz="9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696713" y="3827323"/>
            <a:ext cx="5048932" cy="104597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90826" y="3973699"/>
            <a:ext cx="36792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Datagen.flow를 통해 이미지를 4차원으로 변형 후 증폭 데이터 생성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013705" y="4630449"/>
            <a:ext cx="3172967" cy="313408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706730" y="4978461"/>
            <a:ext cx="39276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Concatenate를 통해 원래 mnist 데이터와 증폭 mnist 데이터를 합쳐준다.</a:t>
            </a:r>
            <a:endParaRPr sz="9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101966" y="6161321"/>
            <a:ext cx="3354321" cy="313408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5642609" y="6120936"/>
            <a:ext cx="1366674" cy="390062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9684052" y="5892369"/>
            <a:ext cx="105509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Npy 파일로 저장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4538007" y="6136640"/>
            <a:ext cx="1085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10만개 증폭 성공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5" name="Google Shape;125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529" y="1089511"/>
            <a:ext cx="4519548" cy="5319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1564640" y="549850"/>
            <a:ext cx="2164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mnist.py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864397" y="3794759"/>
            <a:ext cx="2235163" cy="38100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029059" y="4230673"/>
            <a:ext cx="22477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Colab에서 증폭한 npy 파일을 불러온다.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290353" y="5722000"/>
            <a:ext cx="877787" cy="23083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657269" y="6007745"/>
            <a:ext cx="1314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Mnist.pkl 파일로 저장</a:t>
            </a: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681" y="1089511"/>
            <a:ext cx="4804790" cy="433475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/>
          <p:nvPr/>
        </p:nvSpPr>
        <p:spPr>
          <a:xfrm>
            <a:off x="6451637" y="2875888"/>
            <a:ext cx="2699983" cy="46929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7985760" y="2590143"/>
            <a:ext cx="204575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100만개 데이터 Npy 파일 불러온다.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3" name="Google Shape;143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258" y="867048"/>
            <a:ext cx="7901484" cy="5123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/>
          <p:nvPr/>
        </p:nvSpPr>
        <p:spPr>
          <a:xfrm>
            <a:off x="2550197" y="1069948"/>
            <a:ext cx="3378163" cy="46929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005917" y="1308408"/>
            <a:ext cx="22765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100만개 데이터라벨 Npy 파일 불러온다.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2786417" y="4529428"/>
            <a:ext cx="7089103" cy="102016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7491817" y="4171965"/>
            <a:ext cx="22765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100만개 데이터라벨 Npy 파일 불러온다.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35" y="1433804"/>
            <a:ext cx="5350343" cy="482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1024" y="1433804"/>
            <a:ext cx="5382477" cy="291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/>
          <p:nvPr/>
        </p:nvSpPr>
        <p:spPr>
          <a:xfrm>
            <a:off x="947381" y="3885319"/>
            <a:ext cx="4158019" cy="45941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517323" y="3538221"/>
            <a:ext cx="12089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Mnist파일 로드파일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916" y="1049558"/>
            <a:ext cx="7590167" cy="539188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1564640" y="516794"/>
            <a:ext cx="2499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deep_convnet.py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111461" y="3061914"/>
            <a:ext cx="3815119" cy="77856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955501" y="3609647"/>
            <a:ext cx="156324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8장 딥러닝 참고 계층구조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3" name="Google Shape;183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182" y="1300480"/>
            <a:ext cx="10121636" cy="425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1709381" y="2804160"/>
            <a:ext cx="4142779" cy="275336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901519" y="5260877"/>
            <a:ext cx="156324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8장 딥러닝 참고 계층구조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5" name="Google Shape;195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88" y="1366957"/>
            <a:ext cx="6416596" cy="432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072" y="1363371"/>
            <a:ext cx="4044840" cy="4051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1691353" y="1357275"/>
            <a:ext cx="5136167" cy="2065629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093588" y="3158194"/>
            <a:ext cx="156324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8장 딥러닝 참고 계층구조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8" name="Google Shape;208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615" y="762000"/>
            <a:ext cx="725277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/>
          <p:nvPr/>
        </p:nvSpPr>
        <p:spPr>
          <a:xfrm>
            <a:off x="3349825" y="2396185"/>
            <a:ext cx="4267488" cy="145039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7760209" y="3615744"/>
            <a:ext cx="13837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학습모델 pkl 파일 저장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3349825" y="3981145"/>
            <a:ext cx="4267488" cy="1285799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7760209" y="5036112"/>
            <a:ext cx="13837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학습모델 pkl 파일 저장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