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66" r:id="rId3"/>
    <p:sldId id="343" r:id="rId4"/>
    <p:sldId id="368" r:id="rId5"/>
    <p:sldId id="367" r:id="rId6"/>
    <p:sldId id="369" r:id="rId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0" autoAdjust="0"/>
    <p:restoredTop sz="96582" autoAdjust="0"/>
  </p:normalViewPr>
  <p:slideViewPr>
    <p:cSldViewPr>
      <p:cViewPr varScale="1">
        <p:scale>
          <a:sx n="51" d="100"/>
          <a:sy n="51" d="100"/>
        </p:scale>
        <p:origin x="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2013-11-28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2013-11-28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36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6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5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 smtClean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9966FF"/>
                </a:solidFill>
              </a:rPr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Character Studio : </a:t>
            </a:r>
            <a:br>
              <a:rPr lang="en-US" altLang="ko-KR" sz="2400" dirty="0" smtClean="0"/>
            </a:br>
            <a:r>
              <a:rPr lang="en-US" altLang="ko-KR" sz="2400" dirty="0" smtClean="0"/>
              <a:t>Rigging</a:t>
            </a:r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32825" y="6067345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Source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200" dirty="0"/>
              <a:t>Michele </a:t>
            </a:r>
            <a:r>
              <a:rPr lang="en-US" altLang="ko-KR" sz="1200" dirty="0" err="1"/>
              <a:t>Bousquet</a:t>
            </a:r>
            <a:r>
              <a:rPr lang="en-US" altLang="ko-KR" sz="1200" dirty="0"/>
              <a:t> and Michael McCarthy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3ds 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Max Animation with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Biped</a:t>
            </a:r>
            <a:endParaRPr lang="en-US" altLang="ko-K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46" y="4025860"/>
            <a:ext cx="1513866" cy="200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058130"/>
            <a:ext cx="1528961" cy="18956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92079" y="6010255"/>
            <a:ext cx="325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Dariush Derakhshani, Randi L. Derakhshani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b="1" dirty="0" smtClean="0"/>
              <a:t>Autodesk </a:t>
            </a:r>
            <a:r>
              <a:rPr lang="ko-KR" altLang="en-US" sz="1200" b="1" dirty="0"/>
              <a:t>3ds Max 2013 Essentials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/>
              <a:t>Character Studio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Character Studio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3ds MAX</a:t>
            </a:r>
            <a:r>
              <a:rPr lang="ko-KR" altLang="en-US" sz="1600" kern="0" dirty="0" smtClean="0">
                <a:latin typeface="+mn-ea"/>
              </a:rPr>
              <a:t>에 내장된 애니메이션 도구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Character Studio</a:t>
            </a:r>
            <a:r>
              <a:rPr lang="ko-KR" altLang="en-US" sz="2000" kern="0" dirty="0" smtClean="0">
                <a:latin typeface="+mn-ea"/>
              </a:rPr>
              <a:t>의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세 가지 기본 요소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Biped system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두 다리로 움직이는 대상의 애니메이션에 적합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네 발 짐승 등도 애니메이션 가능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Physique &amp; Skin modifier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Mesh</a:t>
            </a:r>
            <a:r>
              <a:rPr lang="ko-KR" altLang="en-US" sz="1200" kern="0" dirty="0" smtClean="0">
                <a:latin typeface="+mn-ea"/>
              </a:rPr>
              <a:t>와의 연동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물리 법칙 적용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Crowd system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군중</a:t>
            </a:r>
            <a:r>
              <a:rPr lang="en-US" altLang="ko-KR" sz="1200" kern="0" dirty="0" smtClean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시뮬레이션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과목에서는 제외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85728"/>
            <a:ext cx="3098073" cy="2437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25" y="2714408"/>
            <a:ext cx="3058831" cy="2577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30" y="4618834"/>
            <a:ext cx="2924198" cy="2249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656" y="3068960"/>
            <a:ext cx="2332594" cy="25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Character Studio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>
                <a:latin typeface="+mn-ea"/>
              </a:rPr>
              <a:t>Character </a:t>
            </a:r>
            <a:r>
              <a:rPr lang="en-US" altLang="ko-KR" sz="2000" kern="0" dirty="0" smtClean="0">
                <a:latin typeface="+mn-ea"/>
              </a:rPr>
              <a:t>Studio</a:t>
            </a:r>
            <a:r>
              <a:rPr lang="ko-KR" altLang="en-US" sz="2000" kern="0" dirty="0" smtClean="0">
                <a:latin typeface="+mn-ea"/>
              </a:rPr>
              <a:t>의 작업 흐름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적절한 캐릭터 모델 제작 또는 확보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다빈치 포즈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캐릭터 모델</a:t>
            </a:r>
            <a:r>
              <a:rPr lang="en-US" altLang="ko-KR" sz="1600" kern="0" dirty="0" smtClean="0">
                <a:latin typeface="+mn-ea"/>
              </a:rPr>
              <a:t>(skin)</a:t>
            </a:r>
            <a:r>
              <a:rPr lang="ko-KR" altLang="en-US" sz="1600" kern="0" dirty="0" smtClean="0">
                <a:latin typeface="+mn-ea"/>
              </a:rPr>
              <a:t>을 뼈대</a:t>
            </a:r>
            <a:r>
              <a:rPr lang="en-US" altLang="ko-KR" sz="1600" kern="0" dirty="0" smtClean="0">
                <a:latin typeface="+mn-ea"/>
              </a:rPr>
              <a:t>(skeleton)</a:t>
            </a:r>
            <a:r>
              <a:rPr lang="ko-KR" altLang="en-US" sz="1600" kern="0" dirty="0" smtClean="0">
                <a:latin typeface="+mn-ea"/>
              </a:rPr>
              <a:t>에 연결 </a:t>
            </a:r>
            <a:r>
              <a:rPr lang="en-US" altLang="ko-KR" sz="1600" kern="0" dirty="0" smtClean="0">
                <a:latin typeface="+mn-ea"/>
              </a:rPr>
              <a:t>(skinning)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3ds MAX</a:t>
            </a:r>
            <a:r>
              <a:rPr lang="ko-KR" altLang="en-US" sz="1200" kern="0" dirty="0" smtClean="0">
                <a:latin typeface="+mn-ea"/>
              </a:rPr>
              <a:t>에서는 </a:t>
            </a:r>
            <a:r>
              <a:rPr lang="en-US" altLang="ko-KR" sz="1200" kern="0" dirty="0" smtClean="0">
                <a:latin typeface="+mn-ea"/>
              </a:rPr>
              <a:t>biped</a:t>
            </a:r>
            <a:r>
              <a:rPr lang="ko-KR" altLang="en-US" sz="1200" kern="0" dirty="0" smtClean="0">
                <a:latin typeface="+mn-ea"/>
              </a:rPr>
              <a:t>라고 하는 정해진 뼈대 제공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Biped</a:t>
            </a:r>
            <a:r>
              <a:rPr lang="ko-KR" altLang="en-US" sz="1600" kern="0" dirty="0" smtClean="0">
                <a:latin typeface="+mn-ea"/>
              </a:rPr>
              <a:t>를 이동시켜서 동작 결정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Inverse </a:t>
            </a:r>
            <a:r>
              <a:rPr lang="en-US" altLang="ko-KR" sz="1200" kern="0" dirty="0" err="1" smtClean="0">
                <a:latin typeface="+mn-ea"/>
              </a:rPr>
              <a:t>Kinemetics</a:t>
            </a:r>
            <a:r>
              <a:rPr lang="en-US" altLang="ko-KR" sz="1200" kern="0" dirty="0" smtClean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적용 </a:t>
            </a:r>
            <a:r>
              <a:rPr lang="en-US" altLang="ko-KR" sz="1200" kern="0" dirty="0" smtClean="0">
                <a:latin typeface="+mn-ea"/>
              </a:rPr>
              <a:t>: </a:t>
            </a:r>
            <a:r>
              <a:rPr lang="ko-KR" altLang="en-US" sz="1200" kern="0" dirty="0" smtClean="0">
                <a:latin typeface="+mn-ea"/>
              </a:rPr>
              <a:t>발자국을 찍어 주면 관절이 알아서 결정됨</a:t>
            </a: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46" y="119426"/>
            <a:ext cx="2270617" cy="2573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907607"/>
            <a:ext cx="1584049" cy="19168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329" y="2625711"/>
            <a:ext cx="2265334" cy="24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Character Studio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Biped </a:t>
            </a:r>
            <a:r>
              <a:rPr lang="ko-KR" altLang="en-US" sz="2000" kern="0" dirty="0" smtClean="0">
                <a:latin typeface="+mn-ea"/>
              </a:rPr>
              <a:t>구조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네 가지 </a:t>
            </a:r>
            <a:r>
              <a:rPr lang="en-US" altLang="ko-KR" sz="1600" kern="0" dirty="0" smtClean="0">
                <a:latin typeface="+mn-ea"/>
              </a:rPr>
              <a:t>Biped </a:t>
            </a:r>
            <a:r>
              <a:rPr lang="ko-KR" altLang="en-US" sz="1600" kern="0" dirty="0" smtClean="0">
                <a:latin typeface="+mn-ea"/>
              </a:rPr>
              <a:t>제공됨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모두 다리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발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발가락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팔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손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손가락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골반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척추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목</a:t>
            </a:r>
            <a:r>
              <a:rPr lang="en-US" altLang="ko-KR" sz="1600" kern="0" dirty="0" smtClean="0">
                <a:latin typeface="+mn-ea"/>
              </a:rPr>
              <a:t>, </a:t>
            </a:r>
            <a:r>
              <a:rPr lang="ko-KR" altLang="en-US" sz="1600" kern="0" dirty="0" smtClean="0">
                <a:latin typeface="+mn-ea"/>
              </a:rPr>
              <a:t>머리로 구성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07704" y="2547546"/>
            <a:ext cx="5098674" cy="3960440"/>
            <a:chOff x="6203639" y="2485635"/>
            <a:chExt cx="2830839" cy="240966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639" y="2485635"/>
              <a:ext cx="2830839" cy="240966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6203639" y="4581128"/>
              <a:ext cx="816286" cy="143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5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Character </a:t>
            </a:r>
            <a:r>
              <a:rPr lang="en-US" altLang="ko-KR" sz="2800" dirty="0" smtClean="0"/>
              <a:t>Studio : Biped </a:t>
            </a:r>
            <a:r>
              <a:rPr lang="ko-KR" altLang="en-US" sz="2800" dirty="0" smtClean="0"/>
              <a:t>맛보기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간단한 </a:t>
            </a:r>
            <a:r>
              <a:rPr lang="en-US" altLang="ko-KR" sz="2000" kern="0" dirty="0" smtClean="0">
                <a:latin typeface="+mn-ea"/>
              </a:rPr>
              <a:t>Biped</a:t>
            </a:r>
            <a:r>
              <a:rPr lang="ko-KR" altLang="en-US" sz="2000" kern="0" dirty="0" smtClean="0">
                <a:latin typeface="+mn-ea"/>
              </a:rPr>
              <a:t> 연습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Reset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Create &gt; System &gt; Biped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Perspective Viewport</a:t>
            </a:r>
            <a:r>
              <a:rPr lang="ko-KR" altLang="en-US" sz="1600" kern="0" dirty="0" smtClean="0">
                <a:latin typeface="+mn-ea"/>
              </a:rPr>
              <a:t>에서 드래그로 </a:t>
            </a:r>
            <a:r>
              <a:rPr lang="en-US" altLang="ko-KR" sz="1600" kern="0" dirty="0" smtClean="0">
                <a:latin typeface="+mn-ea"/>
              </a:rPr>
              <a:t>biped </a:t>
            </a:r>
            <a:r>
              <a:rPr lang="ko-KR" altLang="en-US" sz="1600" kern="0" dirty="0" smtClean="0">
                <a:latin typeface="+mn-ea"/>
              </a:rPr>
              <a:t>그리기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CTRL+A</a:t>
            </a:r>
            <a:r>
              <a:rPr lang="ko-KR" altLang="en-US" sz="1600" kern="0" dirty="0" smtClean="0">
                <a:latin typeface="+mn-ea"/>
              </a:rPr>
              <a:t>로 </a:t>
            </a:r>
            <a:r>
              <a:rPr lang="en-US" altLang="ko-KR" sz="1600" kern="0" dirty="0" smtClean="0">
                <a:latin typeface="+mn-ea"/>
              </a:rPr>
              <a:t>biped </a:t>
            </a:r>
            <a:r>
              <a:rPr lang="ko-KR" altLang="en-US" sz="1600" kern="0" dirty="0" smtClean="0">
                <a:latin typeface="+mn-ea"/>
              </a:rPr>
              <a:t>구성 요소 모두 선택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Motion </a:t>
            </a:r>
            <a:r>
              <a:rPr lang="ko-KR" altLang="en-US" sz="1600" kern="0" dirty="0" smtClean="0">
                <a:latin typeface="+mn-ea"/>
              </a:rPr>
              <a:t>패널에서 </a:t>
            </a:r>
            <a:r>
              <a:rPr lang="en-US" altLang="ko-KR" sz="1600" kern="0" dirty="0" smtClean="0">
                <a:latin typeface="+mn-ea"/>
              </a:rPr>
              <a:t>Footstep </a:t>
            </a:r>
            <a:r>
              <a:rPr lang="ko-KR" altLang="en-US" sz="1600" kern="0" dirty="0" smtClean="0">
                <a:latin typeface="+mn-ea"/>
              </a:rPr>
              <a:t>모드 클릭</a:t>
            </a:r>
            <a:r>
              <a:rPr lang="en-US" altLang="ko-KR" sz="1600" kern="0" dirty="0" smtClean="0">
                <a:latin typeface="+mn-ea"/>
              </a:rPr>
              <a:t>(C)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현재 걷기</a:t>
            </a:r>
            <a:r>
              <a:rPr lang="en-US" altLang="ko-KR" sz="1200" kern="0" dirty="0" smtClean="0">
                <a:latin typeface="+mn-ea"/>
              </a:rPr>
              <a:t>(walk) </a:t>
            </a:r>
            <a:r>
              <a:rPr lang="ko-KR" altLang="en-US" sz="1200" kern="0" dirty="0" smtClean="0">
                <a:latin typeface="+mn-ea"/>
              </a:rPr>
              <a:t>상태 선택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600" dirty="0"/>
              <a:t>Create Multiple </a:t>
            </a:r>
            <a:r>
              <a:rPr lang="en-US" altLang="ko-KR" sz="1600" dirty="0" smtClean="0"/>
              <a:t>Footsteps </a:t>
            </a:r>
            <a:r>
              <a:rPr lang="ko-KR" altLang="en-US" sz="1600" dirty="0" smtClean="0"/>
              <a:t>클릭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147190" y="235310"/>
            <a:ext cx="1494215" cy="1726076"/>
            <a:chOff x="4427984" y="2247278"/>
            <a:chExt cx="1494215" cy="17260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2247278"/>
              <a:ext cx="1494215" cy="172607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4430309" y="2288595"/>
              <a:ext cx="201976" cy="2022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719847" y="2581672"/>
              <a:ext cx="201976" cy="2022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535816" y="3566412"/>
              <a:ext cx="612247" cy="2016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" y="3689167"/>
            <a:ext cx="2792780" cy="315195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2122113" y="3777857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92713" y="190322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636557" y="2063197"/>
            <a:ext cx="2144260" cy="4792244"/>
            <a:chOff x="6636557" y="2063197"/>
            <a:chExt cx="2144260" cy="4792244"/>
          </a:xfrm>
        </p:grpSpPr>
        <p:grpSp>
          <p:nvGrpSpPr>
            <p:cNvPr id="22" name="그룹 21"/>
            <p:cNvGrpSpPr/>
            <p:nvPr/>
          </p:nvGrpSpPr>
          <p:grpSpPr>
            <a:xfrm>
              <a:off x="7157498" y="2063197"/>
              <a:ext cx="1623319" cy="4792244"/>
              <a:chOff x="7157498" y="2063197"/>
              <a:chExt cx="1623319" cy="479224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7498" y="2063197"/>
                <a:ext cx="1623319" cy="4792244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 bwMode="auto">
              <a:xfrm>
                <a:off x="8055315" y="2101369"/>
                <a:ext cx="201976" cy="202277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 bwMode="auto">
            <a:xfrm>
              <a:off x="7773961" y="4094292"/>
              <a:ext cx="201976" cy="2022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6636557" y="2101369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055315" y="4996969"/>
              <a:ext cx="201976" cy="2022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 bwMode="auto">
          <a:xfrm flipH="1" flipV="1">
            <a:off x="4355977" y="2780929"/>
            <a:ext cx="3417984" cy="1414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37" idx="1"/>
          </p:cNvCxnSpPr>
          <p:nvPr/>
        </p:nvCxnSpPr>
        <p:spPr bwMode="auto">
          <a:xfrm flipH="1" flipV="1">
            <a:off x="3346085" y="3488180"/>
            <a:ext cx="4463046" cy="1609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7809131" y="4996969"/>
            <a:ext cx="201976" cy="2022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1" name="꺾인 연결선 40"/>
          <p:cNvCxnSpPr>
            <a:stCxn id="32" idx="0"/>
          </p:cNvCxnSpPr>
          <p:nvPr/>
        </p:nvCxnSpPr>
        <p:spPr bwMode="auto">
          <a:xfrm rot="16200000" flipV="1">
            <a:off x="4584269" y="1424934"/>
            <a:ext cx="1975591" cy="51684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6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Character </a:t>
            </a:r>
            <a:r>
              <a:rPr lang="en-US" altLang="ko-KR" sz="2800" dirty="0" smtClean="0"/>
              <a:t>Studio : Biped </a:t>
            </a:r>
            <a:r>
              <a:rPr lang="ko-KR" altLang="en-US" sz="2800" dirty="0" smtClean="0"/>
              <a:t>맛보기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dirty="0"/>
              <a:t>Create Multiple </a:t>
            </a:r>
            <a:r>
              <a:rPr lang="en-US" altLang="ko-KR" sz="2000" dirty="0" smtClean="0"/>
              <a:t>Footsteps: Walk </a:t>
            </a:r>
            <a:r>
              <a:rPr lang="ko-KR" altLang="en-US" sz="2000" dirty="0" smtClean="0"/>
              <a:t>대화상자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기본 설정을 그대로 두고 </a:t>
            </a:r>
            <a:r>
              <a:rPr lang="en-US" altLang="ko-KR" sz="1600" kern="0" dirty="0" smtClean="0">
                <a:latin typeface="+mn-ea"/>
              </a:rPr>
              <a:t>OK </a:t>
            </a:r>
            <a:r>
              <a:rPr lang="ko-KR" altLang="en-US" sz="1600" kern="0" dirty="0" smtClean="0">
                <a:latin typeface="+mn-ea"/>
              </a:rPr>
              <a:t>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바닥에 발자국 생성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때 </a:t>
            </a:r>
            <a:r>
              <a:rPr lang="en-US" altLang="ko-KR" sz="1600" kern="0" dirty="0" smtClean="0">
                <a:latin typeface="+mn-ea"/>
              </a:rPr>
              <a:t>Play</a:t>
            </a:r>
            <a:r>
              <a:rPr lang="ko-KR" altLang="en-US" sz="1600" kern="0" dirty="0" smtClean="0">
                <a:latin typeface="+mn-ea"/>
              </a:rPr>
              <a:t>를 눌러도 애니메이션 생성되지 않음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Footstep</a:t>
            </a:r>
            <a:r>
              <a:rPr lang="ko-KR" altLang="en-US" sz="1200" kern="0" dirty="0" smtClean="0">
                <a:latin typeface="+mn-ea"/>
              </a:rPr>
              <a:t>에 대한 </a:t>
            </a:r>
            <a:r>
              <a:rPr lang="ko-KR" altLang="en-US" sz="1200" kern="0" dirty="0" err="1" smtClean="0">
                <a:latin typeface="+mn-ea"/>
              </a:rPr>
              <a:t>키프레임을</a:t>
            </a:r>
            <a:r>
              <a:rPr lang="ko-KR" altLang="en-US" sz="1200" kern="0" dirty="0" smtClean="0">
                <a:latin typeface="+mn-ea"/>
              </a:rPr>
              <a:t> 생성하지 않았기 때문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아래 쪽에 있는 </a:t>
            </a:r>
            <a:r>
              <a:rPr lang="en-US" altLang="ko-KR" sz="1600" dirty="0"/>
              <a:t>Create Keys for Inactive </a:t>
            </a:r>
            <a:r>
              <a:rPr lang="en-US" altLang="ko-KR" sz="1600" dirty="0" smtClean="0"/>
              <a:t>Footsteps</a:t>
            </a:r>
            <a:br>
              <a:rPr lang="en-US" altLang="ko-KR" sz="1600" dirty="0" smtClean="0"/>
            </a:b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err="1" smtClean="0">
                <a:latin typeface="+mn-ea"/>
              </a:rPr>
              <a:t>키프레임</a:t>
            </a:r>
            <a:r>
              <a:rPr lang="ko-KR" altLang="en-US" sz="1200" kern="0" dirty="0" smtClean="0">
                <a:latin typeface="+mn-ea"/>
              </a:rPr>
              <a:t> 자동 생성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Play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endParaRPr lang="en-US" altLang="ko-KR" sz="12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64088" y="820725"/>
            <a:ext cx="3779912" cy="2896307"/>
            <a:chOff x="5292676" y="820725"/>
            <a:chExt cx="3851324" cy="29914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676" y="967262"/>
              <a:ext cx="3851324" cy="284494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 bwMode="auto">
            <a:xfrm>
              <a:off x="7050127" y="820725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485945" y="1340768"/>
              <a:ext cx="334527" cy="15742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500784" y="4143080"/>
            <a:ext cx="2019300" cy="2161283"/>
            <a:chOff x="6500784" y="4314056"/>
            <a:chExt cx="2019300" cy="21612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84" y="4598914"/>
              <a:ext cx="2019300" cy="1876425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 bwMode="auto">
            <a:xfrm>
              <a:off x="6957867" y="4314056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14688" y="4384126"/>
            <a:ext cx="1876425" cy="2114550"/>
            <a:chOff x="827584" y="3933056"/>
            <a:chExt cx="1876425" cy="2114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584" y="3933056"/>
              <a:ext cx="1876425" cy="211455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1173869" y="5184538"/>
              <a:ext cx="201976" cy="2022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31" name="직선 화살표 연결선 30"/>
          <p:cNvCxnSpPr>
            <a:stCxn id="28" idx="0"/>
          </p:cNvCxnSpPr>
          <p:nvPr/>
        </p:nvCxnSpPr>
        <p:spPr bwMode="auto">
          <a:xfrm flipH="1" flipV="1">
            <a:off x="4355977" y="2780929"/>
            <a:ext cx="5984" cy="2854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타원형 설명선 31"/>
          <p:cNvSpPr/>
          <p:nvPr/>
        </p:nvSpPr>
        <p:spPr bwMode="auto">
          <a:xfrm>
            <a:off x="6932028" y="134187"/>
            <a:ext cx="1894443" cy="389818"/>
          </a:xfrm>
          <a:prstGeom prst="wedgeEllipseCallout">
            <a:avLst>
              <a:gd name="adj1" fmla="val -6346"/>
              <a:gd name="adj2" fmla="val 2582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걸음 걸이 횟수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타원형 설명선 32"/>
          <p:cNvSpPr/>
          <p:nvPr/>
        </p:nvSpPr>
        <p:spPr bwMode="auto">
          <a:xfrm>
            <a:off x="5450150" y="109819"/>
            <a:ext cx="1894443" cy="389818"/>
          </a:xfrm>
          <a:prstGeom prst="wedgeEllipseCallout">
            <a:avLst>
              <a:gd name="adj1" fmla="val -6346"/>
              <a:gd name="adj2" fmla="val 2582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시작하는 발 결정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9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262</Words>
  <Application>Microsoft Office PowerPoint</Application>
  <PresentationFormat>화면 슬라이드 쇼(4:3)</PresentationFormat>
  <Paragraphs>123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애니메이션 - Character Studio :  Rigging</vt:lpstr>
      <vt:lpstr>Character Studio</vt:lpstr>
      <vt:lpstr>Character Studio</vt:lpstr>
      <vt:lpstr>Character Studio</vt:lpstr>
      <vt:lpstr>Character Studio : Biped 맛보기</vt:lpstr>
      <vt:lpstr>Character Studio : Biped 맛보기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Taejung Park</cp:lastModifiedBy>
  <cp:revision>1161</cp:revision>
  <cp:lastPrinted>2013-09-09T08:18:55Z</cp:lastPrinted>
  <dcterms:created xsi:type="dcterms:W3CDTF">2009-09-02T15:22:41Z</dcterms:created>
  <dcterms:modified xsi:type="dcterms:W3CDTF">2013-11-28T04:34:12Z</dcterms:modified>
</cp:coreProperties>
</file>