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366" r:id="rId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9" autoAdjust="0"/>
  </p:normalViewPr>
  <p:slideViewPr>
    <p:cSldViewPr>
      <p:cViewPr varScale="1">
        <p:scale>
          <a:sx n="99" d="100"/>
          <a:sy n="99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2020-05-03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2020-05-03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6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>
                <a:solidFill>
                  <a:schemeClr val="bg1"/>
                </a:solidFill>
                <a:latin typeface="Arial Black" pitchFamily="34" charset="0"/>
              </a:rPr>
              <a:t>MAX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9966FF"/>
                </a:solidFill>
              </a:rPr>
              <a:t>기말프로젝트 제안서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843808" y="4365104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제출자</a:t>
            </a:r>
            <a:endParaRPr lang="en-US" altLang="ko-KR" sz="2000" kern="0" dirty="0">
              <a:latin typeface="+mn-ea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이름 </a:t>
            </a:r>
            <a:r>
              <a:rPr lang="en-US" altLang="ko-KR" sz="1600" kern="0" dirty="0">
                <a:latin typeface="+mn-ea"/>
              </a:rPr>
              <a:t>: </a:t>
            </a:r>
            <a:r>
              <a:rPr lang="ko-KR" altLang="en-US" sz="1600" kern="0" dirty="0">
                <a:latin typeface="+mn-ea"/>
              </a:rPr>
              <a:t>최정윤</a:t>
            </a:r>
            <a:endParaRPr lang="en-US" altLang="ko-KR" sz="1600" kern="0" dirty="0">
              <a:latin typeface="+mn-ea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학번 </a:t>
            </a:r>
            <a:r>
              <a:rPr lang="en-US" altLang="ko-KR" sz="1600" kern="0" dirty="0">
                <a:latin typeface="+mn-ea"/>
              </a:rPr>
              <a:t>: 20191016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/>
              <a:t>작품 제목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6752"/>
            <a:ext cx="903649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>
                <a:latin typeface="+mn-ea"/>
              </a:rPr>
              <a:t>컨셉</a:t>
            </a:r>
            <a:r>
              <a:rPr lang="ko-KR" altLang="en-US" sz="2000" kern="0" dirty="0">
                <a:latin typeface="+mn-ea"/>
              </a:rPr>
              <a:t> 설명 </a:t>
            </a:r>
            <a:r>
              <a:rPr lang="en-US" altLang="ko-KR" sz="2000" kern="0" dirty="0">
                <a:latin typeface="+mn-ea"/>
              </a:rPr>
              <a:t>(500 </a:t>
            </a:r>
            <a:r>
              <a:rPr lang="ko-KR" altLang="en-US" sz="2000" kern="0" dirty="0">
                <a:latin typeface="+mn-ea"/>
              </a:rPr>
              <a:t>자 이내</a:t>
            </a:r>
            <a:r>
              <a:rPr lang="en-US" altLang="ko-KR" sz="2000" kern="0" dirty="0">
                <a:latin typeface="+mn-ea"/>
              </a:rPr>
              <a:t>, </a:t>
            </a:r>
            <a:r>
              <a:rPr lang="ko-KR" altLang="en-US" sz="2000" kern="0" dirty="0">
                <a:latin typeface="+mn-ea"/>
              </a:rPr>
              <a:t>그림 포함 가능</a:t>
            </a:r>
            <a:r>
              <a:rPr lang="en-US" altLang="ko-KR" sz="2000" kern="0" dirty="0">
                <a:latin typeface="+mn-ea"/>
              </a:rPr>
              <a:t>)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endParaRPr lang="en-US" altLang="ko-KR" sz="16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캐릭터 </a:t>
            </a:r>
            <a:r>
              <a:rPr lang="en-US" altLang="ko-KR" sz="1600" kern="0" dirty="0">
                <a:latin typeface="+mn-ea"/>
              </a:rPr>
              <a:t>: 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오버액션 토끼 </a:t>
            </a:r>
            <a:r>
              <a:rPr lang="en-US" altLang="ko-KR" sz="1600" kern="0" dirty="0">
                <a:latin typeface="+mn-ea"/>
              </a:rPr>
              <a:t>/ </a:t>
            </a:r>
            <a:r>
              <a:rPr lang="ko-KR" altLang="en-US" sz="1600" kern="0" dirty="0">
                <a:latin typeface="+mn-ea"/>
              </a:rPr>
              <a:t>오버액션 곰</a:t>
            </a:r>
            <a:endParaRPr lang="en-US" altLang="ko-KR" sz="16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endParaRPr lang="en-US" altLang="ko-KR" sz="16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배경</a:t>
            </a:r>
            <a:r>
              <a:rPr lang="en-US" altLang="ko-KR" sz="1600" kern="0" dirty="0">
                <a:latin typeface="+mn-ea"/>
              </a:rPr>
              <a:t>: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곰의 집 </a:t>
            </a:r>
            <a:r>
              <a:rPr lang="en-US" altLang="ko-KR" sz="1600" kern="0" dirty="0">
                <a:latin typeface="+mn-ea"/>
              </a:rPr>
              <a:t>-&gt; </a:t>
            </a:r>
            <a:r>
              <a:rPr lang="ko-KR" altLang="en-US" sz="1600" kern="0" dirty="0">
                <a:latin typeface="+mn-ea"/>
              </a:rPr>
              <a:t>길가 </a:t>
            </a:r>
            <a:r>
              <a:rPr lang="en-US" altLang="ko-KR" sz="1600" kern="0" dirty="0">
                <a:latin typeface="+mn-ea"/>
              </a:rPr>
              <a:t>-&gt; </a:t>
            </a:r>
            <a:r>
              <a:rPr lang="ko-KR" altLang="en-US" sz="1600" kern="0" dirty="0" err="1">
                <a:latin typeface="+mn-ea"/>
              </a:rPr>
              <a:t>당근밭</a:t>
            </a:r>
            <a:endParaRPr lang="en-US" altLang="ko-KR" sz="16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endParaRPr lang="en-US" altLang="ko-KR" sz="16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컨셉 </a:t>
            </a:r>
            <a:r>
              <a:rPr lang="en-US" altLang="ko-KR" sz="1600" kern="0" dirty="0">
                <a:latin typeface="+mn-ea"/>
              </a:rPr>
              <a:t>: 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오버액션 곰이 집에서 파이를 만들고 있다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완성된 파이를 식탁에 놓을 때 오버액션 토끼가 창문에서 그 모습을 바라보고 있다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창문에 있던 오버액션 토끼가 곰이 만든 파이를 쳐다보다가 창문을 넘어서 식탁위에 있는 파이를 들고 집밖으로 도망간다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화가 난 오버액션 곰이 오버액션 토끼를 따라 문밖으로 나간다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길가에서 오버액션 곰과 오버액션 토끼의 도주전을 펼친다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도망가는 길의 끝에 당근 밭이 나온다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당근 밭 위로 도망가던 오버액션 토끼가 당근에 걸려 넘어진다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넘어진 토끼가 곰에게 잡히고 만다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넘어진 토끼가 아파하자 곰이 엎어주면서 끝난다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74AD27-B6AB-4EBB-B8CA-58E73DCD6163}"/>
              </a:ext>
            </a:extLst>
          </p:cNvPr>
          <p:cNvGrpSpPr/>
          <p:nvPr/>
        </p:nvGrpSpPr>
        <p:grpSpPr>
          <a:xfrm>
            <a:off x="5436096" y="1412776"/>
            <a:ext cx="3425331" cy="2448272"/>
            <a:chOff x="4362443" y="1909527"/>
            <a:chExt cx="4643000" cy="38237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732B6A-7617-4A51-810E-B8DE03F3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187" y="1909527"/>
              <a:ext cx="2304256" cy="382372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A0987AC-B91B-4AEF-9330-DF45A2E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43" y="1914438"/>
              <a:ext cx="2338744" cy="3818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8319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127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기말프로젝트 제안서</vt:lpstr>
      <vt:lpstr>작품 제목: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정윤</cp:lastModifiedBy>
  <cp:revision>1226</cp:revision>
  <cp:lastPrinted>2013-09-09T08:18:55Z</cp:lastPrinted>
  <dcterms:created xsi:type="dcterms:W3CDTF">2009-09-02T15:22:41Z</dcterms:created>
  <dcterms:modified xsi:type="dcterms:W3CDTF">2020-05-03T04:58:44Z</dcterms:modified>
</cp:coreProperties>
</file>