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481381"/>
            <a:ext cx="7197726" cy="2421464"/>
          </a:xfrm>
        </p:spPr>
        <p:txBody>
          <a:bodyPr/>
          <a:lstStyle/>
          <a:p>
            <a:r>
              <a:rPr kumimoji="1" lang="en-US" altLang="ko-KR" dirty="0" smtClean="0"/>
              <a:t>2048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smtClean="0"/>
              <a:t>정규용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6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500" dirty="0" smtClean="0"/>
              <a:t>제작 동기</a:t>
            </a:r>
          </a:p>
          <a:p>
            <a:r>
              <a:rPr kumimoji="1" lang="ko-KR" altLang="en-US" sz="2500" dirty="0" smtClean="0"/>
              <a:t>게임 설명</a:t>
            </a:r>
          </a:p>
          <a:p>
            <a:r>
              <a:rPr kumimoji="1" lang="ko-KR" altLang="en-US" sz="2500" dirty="0" smtClean="0"/>
              <a:t>작동방식 설명</a:t>
            </a:r>
          </a:p>
          <a:p>
            <a:r>
              <a:rPr kumimoji="1" lang="ko-KR" altLang="en-US" sz="2500" dirty="0" smtClean="0"/>
              <a:t>시연</a:t>
            </a:r>
          </a:p>
          <a:p>
            <a:r>
              <a:rPr kumimoji="1" lang="ko-KR" altLang="en-US" sz="2500" dirty="0" smtClean="0"/>
              <a:t> 소감</a:t>
            </a:r>
            <a:endParaRPr kumimoji="1"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6359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제작 동기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ko-KR" altLang="en-US" dirty="0" smtClean="0"/>
          </a:p>
          <a:p>
            <a:r>
              <a:rPr kumimoji="1" lang="ko-KR" altLang="en-US" dirty="0" smtClean="0"/>
              <a:t>타워 디펜스를 만들어보려다 어려워서 교체</a:t>
            </a:r>
          </a:p>
          <a:p>
            <a:r>
              <a:rPr kumimoji="1" lang="ko-KR" altLang="en-US" dirty="0" smtClean="0"/>
              <a:t>예전에 재밌게 했던 게임</a:t>
            </a:r>
            <a:endParaRPr kumimoji="1" lang="ko-KR" altLang="en-US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5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게임 설명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20" y="2065867"/>
            <a:ext cx="3773379" cy="3649662"/>
          </a:xfrm>
        </p:spPr>
      </p:pic>
      <p:sp>
        <p:nvSpPr>
          <p:cNvPr id="6" name="TextBox 5"/>
          <p:cNvSpPr txBox="1"/>
          <p:nvPr/>
        </p:nvSpPr>
        <p:spPr>
          <a:xfrm>
            <a:off x="1099336" y="2065867"/>
            <a:ext cx="5296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방향키로 숫자들을 움직여서 같은 숫자끼리 합친다</a:t>
            </a:r>
            <a:endParaRPr kumimoji="1"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836" y="2784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1528" y="313361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궁극적 목표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2048</a:t>
            </a:r>
            <a:r>
              <a:rPr kumimoji="1" lang="ko-KR" altLang="en-US" dirty="0" smtClean="0"/>
              <a:t> 만들기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8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작동방식 설명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ko-KR" altLang="en-US" dirty="0" smtClean="0"/>
          </a:p>
          <a:p>
            <a:endParaRPr kumimoji="1" lang="ko-KR" altLang="en-US" dirty="0" smtClean="0"/>
          </a:p>
          <a:p>
            <a:endParaRPr kumimoji="1" lang="ko-KR" altLang="en-US" dirty="0"/>
          </a:p>
          <a:p>
            <a:endParaRPr kumimoji="1" lang="ko-KR" altLang="en-US" dirty="0" smtClean="0"/>
          </a:p>
          <a:p>
            <a:endParaRPr kumimoji="1" lang="ko-KR" altLang="en-US" dirty="0"/>
          </a:p>
          <a:p>
            <a:endParaRPr kumimoji="1" lang="ko-KR" altLang="en-US" dirty="0" smtClean="0"/>
          </a:p>
          <a:p>
            <a:endParaRPr kumimoji="1" lang="ko-KR" altLang="en-US" dirty="0"/>
          </a:p>
          <a:p>
            <a:pPr marL="0" indent="0">
              <a:buNone/>
            </a:pPr>
            <a:endParaRPr kumimoji="1" lang="ko-KR" altLang="en-US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83" y="1037690"/>
            <a:ext cx="5167900" cy="55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재밌는 </a:t>
            </a:r>
            <a:r>
              <a:rPr kumimoji="1" lang="en-US" altLang="ko-KR" dirty="0" smtClean="0"/>
              <a:t>2048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0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소감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작동방식의 효율성에 대한 아쉬움</a:t>
            </a:r>
          </a:p>
          <a:p>
            <a:r>
              <a:rPr kumimoji="1" lang="ko-KR" altLang="en-US" dirty="0" smtClean="0"/>
              <a:t>시간 부족에 대한 아쉬움</a:t>
            </a:r>
          </a:p>
        </p:txBody>
      </p:sp>
    </p:spTree>
    <p:extLst>
      <p:ext uri="{BB962C8B-B14F-4D97-AF65-F5344CB8AC3E}">
        <p14:creationId xmlns:p14="http://schemas.microsoft.com/office/powerpoint/2010/main" val="7927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천체</Template>
  <TotalTime>80</TotalTime>
  <Words>51</Words>
  <Application>Microsoft Macintosh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Calibri</vt:lpstr>
      <vt:lpstr>Calibri Light</vt:lpstr>
      <vt:lpstr>Arial</vt:lpstr>
      <vt:lpstr>천체</vt:lpstr>
      <vt:lpstr>2048</vt:lpstr>
      <vt:lpstr>목차</vt:lpstr>
      <vt:lpstr>제작 동기</vt:lpstr>
      <vt:lpstr>게임 설명</vt:lpstr>
      <vt:lpstr>작동방식 설명</vt:lpstr>
      <vt:lpstr>시연</vt:lpstr>
      <vt:lpstr>소감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Microsoft Office 사용자</dc:creator>
  <cp:lastModifiedBy>Microsoft Office 사용자</cp:lastModifiedBy>
  <cp:revision>9</cp:revision>
  <dcterms:created xsi:type="dcterms:W3CDTF">2016-05-24T14:16:17Z</dcterms:created>
  <dcterms:modified xsi:type="dcterms:W3CDTF">2016-05-24T15:36:46Z</dcterms:modified>
</cp:coreProperties>
</file>