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1022" y="4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4/9/2025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varius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필요할때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통해서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사용 못함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userAge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College)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스네이크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} World`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타입이 결정됨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992410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BitInt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Refrence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부동소수점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구별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비어있음을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4902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858406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속성키와 충돌하지 않도록 만들 필요가 있을 때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Number.MAX_SAFE_INTEGER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289740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또는 감소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ruthy,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altLang="ko-KR" i="0" dirty="0" err="1">
                <a:solidFill>
                  <a:srgbClr val="212529"/>
                </a:solidFill>
                <a:effectLst/>
                <a:latin typeface="-apple-system"/>
              </a:rPr>
              <a:t>alsy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모두 비교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다르면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 dirty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 dirty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 dirty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|| (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12);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 (NOT,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delete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[ 90, 70, 100 ];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=0;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&lt;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arr.length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++){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elem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elem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forEach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map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NodeList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String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Array.from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(obj)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282" y="1837165"/>
            <a:ext cx="2964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문서내에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태그를 이용하여 직접 코드 기술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줄바꿈이나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9961"/>
              </p:ext>
            </p:extLst>
          </p:nvPr>
        </p:nvGraphicFramePr>
        <p:xfrm>
          <a:off x="1828800" y="201929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57228"/>
              </p:ext>
            </p:extLst>
          </p:nvPr>
        </p:nvGraphicFramePr>
        <p:xfrm>
          <a:off x="1905000" y="4016562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60395"/>
              </p:ext>
            </p:extLst>
          </p:nvPr>
        </p:nvGraphicFramePr>
        <p:xfrm>
          <a:off x="1905000" y="5437976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605"/>
              </p:ext>
            </p:extLst>
          </p:nvPr>
        </p:nvGraphicFramePr>
        <p:xfrm>
          <a:off x="4719918" y="201929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13462</TotalTime>
  <Words>5662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-apple-system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543</cp:revision>
  <dcterms:created xsi:type="dcterms:W3CDTF">2019-05-07T05:36:17Z</dcterms:created>
  <dcterms:modified xsi:type="dcterms:W3CDTF">2025-04-09T09:17:13Z</dcterms:modified>
</cp:coreProperties>
</file>