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3" r:id="rId2"/>
    <p:sldId id="285" r:id="rId3"/>
    <p:sldId id="280" r:id="rId4"/>
    <p:sldId id="292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/>
    <p:restoredTop sz="94694"/>
  </p:normalViewPr>
  <p:slideViewPr>
    <p:cSldViewPr snapToGrid="0" snapToObjects="1">
      <p:cViewPr varScale="1">
        <p:scale>
          <a:sx n="45" d="100"/>
          <a:sy n="45" d="100"/>
        </p:scale>
        <p:origin x="29" y="211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75486F9B-5857-4BCB-8B6C-70960B3CD1FC}"/>
    <pc:docChg chg="undo custSel addSld delSld modSld">
      <pc:chgData name="jeongkilyong" userId="42a1e730-e7ec-4950-9a60-48236c77d83b" providerId="ADAL" clId="{75486F9B-5857-4BCB-8B6C-70960B3CD1FC}" dt="2023-10-26T00:23:09.856" v="663" actId="47"/>
      <pc:docMkLst>
        <pc:docMk/>
      </pc:docMkLst>
      <pc:sldChg chg="addSp delSp modSp mod modAnim">
        <pc:chgData name="jeongkilyong" userId="42a1e730-e7ec-4950-9a60-48236c77d83b" providerId="ADAL" clId="{75486F9B-5857-4BCB-8B6C-70960B3CD1FC}" dt="2023-10-25T12:12:18.052" v="130" actId="14100"/>
        <pc:sldMkLst>
          <pc:docMk/>
          <pc:sldMk cId="3084365525" sldId="280"/>
        </pc:sldMkLst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" creationId="{318BB0A0-4082-4190-9A77-85153553122A}"/>
          </ac:spMkLst>
        </pc:spChg>
        <pc:spChg chg="del">
          <ac:chgData name="jeongkilyong" userId="42a1e730-e7ec-4950-9a60-48236c77d83b" providerId="ADAL" clId="{75486F9B-5857-4BCB-8B6C-70960B3CD1FC}" dt="2023-10-25T12:08:48.498" v="121" actId="478"/>
          <ac:spMkLst>
            <pc:docMk/>
            <pc:sldMk cId="3084365525" sldId="280"/>
            <ac:spMk id="6" creationId="{45909702-88A4-4B54-BAA4-61F09BA8EFC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7" creationId="{2AF8368E-B769-4A27-A3FB-7AC8094748E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8" creationId="{74D89086-7508-43D3-813A-6FA1CEB6CD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0" creationId="{B6259423-3E63-4112-9357-99BF8E5979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1" creationId="{447839BF-B204-4E28-96ED-9DF6E0856F68}"/>
          </ac:spMkLst>
        </pc:spChg>
        <pc:spChg chg="mod">
          <ac:chgData name="jeongkilyong" userId="42a1e730-e7ec-4950-9a60-48236c77d83b" providerId="ADAL" clId="{75486F9B-5857-4BCB-8B6C-70960B3CD1FC}" dt="2023-10-25T12:08:44.626" v="120" actId="20577"/>
          <ac:spMkLst>
            <pc:docMk/>
            <pc:sldMk cId="3084365525" sldId="280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4" creationId="{58105A06-F4DB-4AAA-9DE0-39693E4D50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5" creationId="{A7253208-E937-49F8-9A88-281B9148613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6" creationId="{18AC8568-D8C1-4B56-942E-999CFFF080B9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7" creationId="{A90CF360-63E9-4A88-A2B9-658798A97B7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8" creationId="{F0FE3606-0140-4E93-B387-3340FC69CA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9" creationId="{C64F43A5-9FEE-43F2-8119-81048E22133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0" creationId="{59034C2E-4EDF-4BEE-AD46-3E39573B4C5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3" creationId="{7CB8F858-DEE2-4AC1-877B-E62E1445D2C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4" creationId="{28947E26-5EC8-494E-9E2F-1EB23583805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5" creationId="{68CDA988-1D5D-42E4-850A-347309B0C80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6" creationId="{41562061-902A-46C0-8895-1BD155BE044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7" creationId="{4DD529FD-56BE-4133-A274-670B608AC99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8" creationId="{A6F5CCAC-45FC-4300-98A9-9B480B96193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9" creationId="{1219F602-EB3C-43DE-AE63-01C31A5E9A1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0" creationId="{BE0CAD55-F35F-49CC-A3F3-B73E95C0846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2" creationId="{506E98ED-9CA8-4165-97CF-1C7D0A8725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4" creationId="{3E2719BA-8146-4809-92FC-4BF63AB5253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5" creationId="{7C97E870-F8EF-4F5C-9341-9959BD67AEB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6" creationId="{48AF57E5-E5C5-4019-B581-60D83008385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0" creationId="{EFBE28CC-B27B-4077-A1C8-7C6030444EF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1" creationId="{78F096DF-0226-4C33-9A2E-6F6197FD6F2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2" creationId="{9A05B7B8-73B0-47ED-A112-430BC119FEC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3" creationId="{AF180E1E-E8DF-4360-A95A-888D9CD0AAA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5" creationId="{3DF1CF9D-DC68-44A6-BF85-D1D54C7E6EC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6" creationId="{F5BBDE5B-49D6-49AB-AFA5-9805707EF66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7" creationId="{992177FB-33FE-4EDC-ADE6-DCC9553A2F43}"/>
          </ac:spMkLst>
        </pc:spChg>
        <pc:spChg chg="add mod">
          <ac:chgData name="jeongkilyong" userId="42a1e730-e7ec-4950-9a60-48236c77d83b" providerId="ADAL" clId="{75486F9B-5857-4BCB-8B6C-70960B3CD1FC}" dt="2023-10-25T12:12:18.052" v="130" actId="14100"/>
          <ac:spMkLst>
            <pc:docMk/>
            <pc:sldMk cId="3084365525" sldId="280"/>
            <ac:spMk id="48" creationId="{DC42E51B-5DF8-47B7-A0AE-2386588EE07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1" creationId="{9A00A743-7577-480F-B895-7AF151AABDC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2" creationId="{F75EE947-1FE2-4093-8A70-EAE6C496530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3" creationId="{D11CF448-06B5-49A3-8538-F909920E69FD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4" creationId="{5B96D244-6474-44EE-8ED8-0050EC4B53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5" creationId="{3656D52B-9DB6-4918-AA13-CD137BD6988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6" creationId="{C8FBE89C-41F6-4617-8369-1B659CB2B8A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7" creationId="{22EE74ED-228F-437F-B986-F68E280DE81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8" creationId="{F0272A1E-12FC-4BFF-B26F-AFCEAC12663B}"/>
          </ac:spMkLst>
        </pc:spChg>
        <pc:graphicFrameChg chg="add mod">
          <ac:chgData name="jeongkilyong" userId="42a1e730-e7ec-4950-9a60-48236c77d83b" providerId="ADAL" clId="{75486F9B-5857-4BCB-8B6C-70960B3CD1FC}" dt="2023-10-25T12:09:40.032" v="122"/>
          <ac:graphicFrameMkLst>
            <pc:docMk/>
            <pc:sldMk cId="3084365525" sldId="280"/>
            <ac:graphicFrameMk id="50" creationId="{F674A19C-1BF4-418C-87AD-C98CFFD3A42B}"/>
          </ac:graphicFrameMkLst>
        </pc:graphicFrame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9" creationId="{4AF46404-9248-4935-AAB6-3DD11CF01AF0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13" creationId="{D1ADB5CD-A1C3-4EEF-A059-D66E4883960A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1" creationId="{0860797A-990D-4E6C-A250-397706CB929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2" creationId="{8DA861B7-C553-44B9-A448-63EFB1C5113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1" creationId="{28DEEE81-8D20-46DA-BED3-91F06FE5366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3" creationId="{3BC60DCB-B50E-4D4F-BF24-A3C880BF582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7" creationId="{0CCB6EED-2F5C-4946-BF2B-F66C5EB2248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8" creationId="{CED183F9-1715-43A4-A3C8-1C2BD32AADFD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9" creationId="{64F34A5A-6793-4E91-88EE-7F85FD756E53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4" creationId="{CB29A5A0-DDE8-49E1-BD94-9ABE822F7F4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9" creationId="{3BF24B36-785F-416F-9B9D-E6F5A3CE7B36}"/>
          </ac:cxnSpMkLst>
        </pc:cxnChg>
      </pc:sldChg>
      <pc:sldChg chg="modSp mod">
        <pc:chgData name="jeongkilyong" userId="42a1e730-e7ec-4950-9a60-48236c77d83b" providerId="ADAL" clId="{75486F9B-5857-4BCB-8B6C-70960B3CD1FC}" dt="2023-10-25T12:07:43.584" v="11" actId="20577"/>
        <pc:sldMkLst>
          <pc:docMk/>
          <pc:sldMk cId="4235148381" sldId="283"/>
        </pc:sldMkLst>
        <pc:spChg chg="mod">
          <ac:chgData name="jeongkilyong" userId="42a1e730-e7ec-4950-9a60-48236c77d83b" providerId="ADAL" clId="{75486F9B-5857-4BCB-8B6C-70960B3CD1FC}" dt="2023-10-25T12:07:39.215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75486F9B-5857-4BCB-8B6C-70960B3CD1FC}" dt="2023-10-25T12:07:43.584" v="11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75486F9B-5857-4BCB-8B6C-70960B3CD1FC}" dt="2023-10-25T12:08:33.330" v="79" actId="20577"/>
        <pc:sldMkLst>
          <pc:docMk/>
          <pc:sldMk cId="2518751162" sldId="285"/>
        </pc:sldMkLst>
        <pc:spChg chg="mod">
          <ac:chgData name="jeongkilyong" userId="42a1e730-e7ec-4950-9a60-48236c77d83b" providerId="ADAL" clId="{75486F9B-5857-4BCB-8B6C-70960B3CD1FC}" dt="2023-10-25T12:08:22.865" v="69" actId="20577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75486F9B-5857-4BCB-8B6C-70960B3CD1FC}" dt="2023-10-25T12:08:33.330" v="79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 modAnim">
        <pc:chgData name="jeongkilyong" userId="42a1e730-e7ec-4950-9a60-48236c77d83b" providerId="ADAL" clId="{75486F9B-5857-4BCB-8B6C-70960B3CD1FC}" dt="2023-10-26T00:19:57.917" v="654"/>
        <pc:sldMkLst>
          <pc:docMk/>
          <pc:sldMk cId="3485235614" sldId="292"/>
        </pc:sldMkLst>
        <pc:spChg chg="add mod">
          <ac:chgData name="jeongkilyong" userId="42a1e730-e7ec-4950-9a60-48236c77d83b" providerId="ADAL" clId="{75486F9B-5857-4BCB-8B6C-70960B3CD1FC}" dt="2023-10-26T00:16:20.632" v="625"/>
          <ac:spMkLst>
            <pc:docMk/>
            <pc:sldMk cId="3485235614" sldId="292"/>
            <ac:spMk id="9" creationId="{912BD6B1-9D75-4D36-880B-3840A6D95641}"/>
          </ac:spMkLst>
        </pc:spChg>
        <pc:spChg chg="add mod">
          <ac:chgData name="jeongkilyong" userId="42a1e730-e7ec-4950-9a60-48236c77d83b" providerId="ADAL" clId="{75486F9B-5857-4BCB-8B6C-70960B3CD1FC}" dt="2023-10-26T00:16:31.786" v="626" actId="692"/>
          <ac:spMkLst>
            <pc:docMk/>
            <pc:sldMk cId="3485235614" sldId="292"/>
            <ac:spMk id="10" creationId="{1EC3DC02-17B9-47EC-A3AF-2FE486F8312A}"/>
          </ac:spMkLst>
        </pc:spChg>
        <pc:spChg chg="mod">
          <ac:chgData name="jeongkilyong" userId="42a1e730-e7ec-4950-9a60-48236c77d83b" providerId="ADAL" clId="{75486F9B-5857-4BCB-8B6C-70960B3CD1FC}" dt="2023-10-26T00:04:38.328" v="197" actId="20577"/>
          <ac:spMkLst>
            <pc:docMk/>
            <pc:sldMk cId="3485235614" sldId="292"/>
            <ac:spMk id="12" creationId="{10ACD4E5-1FFB-574E-8F99-C84FF7F7144F}"/>
          </ac:spMkLst>
        </pc:spChg>
        <pc:spChg chg="del">
          <ac:chgData name="jeongkilyong" userId="42a1e730-e7ec-4950-9a60-48236c77d83b" providerId="ADAL" clId="{75486F9B-5857-4BCB-8B6C-70960B3CD1FC}" dt="2023-10-25T12:13:57.770" v="132" actId="478"/>
          <ac:spMkLst>
            <pc:docMk/>
            <pc:sldMk cId="3485235614" sldId="292"/>
            <ac:spMk id="13" creationId="{F622A94E-40D2-4D5B-A95B-0268135C6398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4" creationId="{8A388CC4-0691-40DB-BBDD-A9E648D5C8C2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5" creationId="{5AA6BA9A-B969-4450-979D-7A38644792F4}"/>
          </ac:spMkLst>
        </pc:spChg>
        <pc:spChg chg="add mod">
          <ac:chgData name="jeongkilyong" userId="42a1e730-e7ec-4950-9a60-48236c77d83b" providerId="ADAL" clId="{75486F9B-5857-4BCB-8B6C-70960B3CD1FC}" dt="2023-10-26T00:19:39.037" v="653" actId="1076"/>
          <ac:spMkLst>
            <pc:docMk/>
            <pc:sldMk cId="3485235614" sldId="292"/>
            <ac:spMk id="17" creationId="{6F3D5C02-2C0F-4229-A7C0-C559883A437C}"/>
          </ac:spMkLst>
        </pc:spChg>
        <pc:graphicFrameChg chg="add mod">
          <ac:chgData name="jeongkilyong" userId="42a1e730-e7ec-4950-9a60-48236c77d83b" providerId="ADAL" clId="{75486F9B-5857-4BCB-8B6C-70960B3CD1FC}" dt="2023-10-26T00:19:57.917" v="654"/>
          <ac:graphicFrameMkLst>
            <pc:docMk/>
            <pc:sldMk cId="3485235614" sldId="292"/>
            <ac:graphicFrameMk id="18" creationId="{9B5739A6-4F2E-4FC6-9E6A-EB0256567B03}"/>
          </ac:graphicFrameMkLst>
        </pc:graphicFrameChg>
        <pc:picChg chg="del">
          <ac:chgData name="jeongkilyong" userId="42a1e730-e7ec-4950-9a60-48236c77d83b" providerId="ADAL" clId="{75486F9B-5857-4BCB-8B6C-70960B3CD1FC}" dt="2023-10-25T12:13:57.770" v="132" actId="478"/>
          <ac:picMkLst>
            <pc:docMk/>
            <pc:sldMk cId="3485235614" sldId="292"/>
            <ac:picMk id="11" creationId="{15BD411C-4B1D-4BB3-8CB3-FAAB1D3659B5}"/>
          </ac:picMkLst>
        </pc:picChg>
        <pc:picChg chg="add mod">
          <ac:chgData name="jeongkilyong" userId="42a1e730-e7ec-4950-9a60-48236c77d83b" providerId="ADAL" clId="{75486F9B-5857-4BCB-8B6C-70960B3CD1FC}" dt="2023-10-26T00:19:39.037" v="653" actId="1076"/>
          <ac:picMkLst>
            <pc:docMk/>
            <pc:sldMk cId="3485235614" sldId="292"/>
            <ac:picMk id="16" creationId="{15545401-0317-4106-AB20-9824637349EB}"/>
          </ac:picMkLst>
        </pc:picChg>
        <pc:cxnChg chg="add mod">
          <ac:chgData name="jeongkilyong" userId="42a1e730-e7ec-4950-9a60-48236c77d83b" providerId="ADAL" clId="{75486F9B-5857-4BCB-8B6C-70960B3CD1FC}" dt="2023-10-26T00:19:57.917" v="654"/>
          <ac:cxnSpMkLst>
            <pc:docMk/>
            <pc:sldMk cId="3485235614" sldId="292"/>
            <ac:cxnSpMk id="19" creationId="{84115D8D-E749-48DA-9670-4BE2F5997A34}"/>
          </ac:cxnSpMkLst>
        </pc:cxnChg>
      </pc:sldChg>
      <pc:sldChg chg="modSp del mod">
        <pc:chgData name="jeongkilyong" userId="42a1e730-e7ec-4950-9a60-48236c77d83b" providerId="ADAL" clId="{75486F9B-5857-4BCB-8B6C-70960B3CD1FC}" dt="2023-10-25T12:14:38.440" v="168" actId="47"/>
        <pc:sldMkLst>
          <pc:docMk/>
          <pc:sldMk cId="2345204839" sldId="311"/>
        </pc:sldMkLst>
        <pc:spChg chg="mod">
          <ac:chgData name="jeongkilyong" userId="42a1e730-e7ec-4950-9a60-48236c77d83b" providerId="ADAL" clId="{75486F9B-5857-4BCB-8B6C-70960B3CD1FC}" dt="2023-10-25T12:12:03.092" v="129" actId="14100"/>
          <ac:spMkLst>
            <pc:docMk/>
            <pc:sldMk cId="2345204839" sldId="311"/>
            <ac:spMk id="48" creationId="{7098A061-79A1-455A-9108-60CE8D7E086E}"/>
          </ac:spMkLst>
        </pc:spChg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97751297" sldId="31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689746455" sldId="31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376220878" sldId="31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65741361" sldId="315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246583993" sldId="316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109266110" sldId="317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973298011" sldId="318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245064251" sldId="319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18558686" sldId="320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242085605" sldId="321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804754580" sldId="32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770503944" sldId="32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94759568" sldId="32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1133839" sldId="325"/>
        </pc:sldMkLst>
      </pc:sldChg>
      <pc:sldChg chg="addSp delSp modSp add mod delAnim modAnim">
        <pc:chgData name="jeongkilyong" userId="42a1e730-e7ec-4950-9a60-48236c77d83b" providerId="ADAL" clId="{75486F9B-5857-4BCB-8B6C-70960B3CD1FC}" dt="2023-10-26T00:20:27.736" v="658"/>
        <pc:sldMkLst>
          <pc:docMk/>
          <pc:sldMk cId="3396038463" sldId="326"/>
        </pc:sldMkLst>
        <pc:spChg chg="add mod">
          <ac:chgData name="jeongkilyong" userId="42a1e730-e7ec-4950-9a60-48236c77d83b" providerId="ADAL" clId="{75486F9B-5857-4BCB-8B6C-70960B3CD1FC}" dt="2023-10-26T00:16:46.081" v="627"/>
          <ac:spMkLst>
            <pc:docMk/>
            <pc:sldMk cId="3396038463" sldId="326"/>
            <ac:spMk id="5" creationId="{40863319-9F1E-46B8-A581-92D5AF595CF5}"/>
          </ac:spMkLst>
        </pc:spChg>
        <pc:spChg chg="add del mod">
          <ac:chgData name="jeongkilyong" userId="42a1e730-e7ec-4950-9a60-48236c77d83b" providerId="ADAL" clId="{75486F9B-5857-4BCB-8B6C-70960B3CD1FC}" dt="2023-10-26T00:20:27.024" v="657" actId="478"/>
          <ac:spMkLst>
            <pc:docMk/>
            <pc:sldMk cId="3396038463" sldId="326"/>
            <ac:spMk id="6" creationId="{361CB111-D02F-4222-8FC2-CCE8EAF44DE8}"/>
          </ac:spMkLst>
        </pc:spChg>
        <pc:spChg chg="add mod">
          <ac:chgData name="jeongkilyong" userId="42a1e730-e7ec-4950-9a60-48236c77d83b" providerId="ADAL" clId="{75486F9B-5857-4BCB-8B6C-70960B3CD1FC}" dt="2023-10-26T00:19:25.965" v="651" actId="1076"/>
          <ac:spMkLst>
            <pc:docMk/>
            <pc:sldMk cId="3396038463" sldId="326"/>
            <ac:spMk id="11" creationId="{D34253FF-BE9D-4EBD-9748-2B7C30A4D41B}"/>
          </ac:spMkLst>
        </pc:spChg>
        <pc:spChg chg="mod">
          <ac:chgData name="jeongkilyong" userId="42a1e730-e7ec-4950-9a60-48236c77d83b" providerId="ADAL" clId="{75486F9B-5857-4BCB-8B6C-70960B3CD1FC}" dt="2023-10-26T00:04:51.201" v="245" actId="20577"/>
          <ac:spMkLst>
            <pc:docMk/>
            <pc:sldMk cId="3396038463" sldId="326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3" creationId="{7798077A-8760-4EF7-AE07-7D1BCE256D34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4" creationId="{D249867A-EA97-4464-AE2F-A207402CBF0D}"/>
          </ac:spMkLst>
        </pc:sp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8" creationId="{3218AD4D-E9DD-4B7A-AC92-22B21683A2CA}"/>
          </ac:graphicFrameMkLst>
        </pc:graphicFrame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9" creationId="{48F39221-6294-4D44-AA06-D8C8938B3BB0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6" creationId="{1E307546-E138-432E-A7B5-8ABC19FC4BF5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7" creationId="{0FEA7E4B-B0A7-431F-B908-51D54E58A4AF}"/>
          </ac:graphicFrameMkLst>
        </pc:graphicFrameChg>
        <pc:picChg chg="add mod">
          <ac:chgData name="jeongkilyong" userId="42a1e730-e7ec-4950-9a60-48236c77d83b" providerId="ADAL" clId="{75486F9B-5857-4BCB-8B6C-70960B3CD1FC}" dt="2023-10-26T00:19:25.965" v="651" actId="1076"/>
          <ac:picMkLst>
            <pc:docMk/>
            <pc:sldMk cId="3396038463" sldId="326"/>
            <ac:picMk id="10" creationId="{E3A7E3BA-B305-4940-A12F-66845F9760BB}"/>
          </ac:picMkLst>
        </pc:picChg>
        <pc:cxnChg chg="add del mod">
          <ac:chgData name="jeongkilyong" userId="42a1e730-e7ec-4950-9a60-48236c77d83b" providerId="ADAL" clId="{75486F9B-5857-4BCB-8B6C-70960B3CD1FC}" dt="2023-10-26T00:20:27.024" v="657" actId="478"/>
          <ac:cxnSpMkLst>
            <pc:docMk/>
            <pc:sldMk cId="3396038463" sldId="326"/>
            <ac:cxnSpMk id="7" creationId="{F30F3465-0580-4AC6-BB71-449F100F4A0B}"/>
          </ac:cxnSpMkLst>
        </pc:cxnChg>
        <pc:cxnChg chg="add mod">
          <ac:chgData name="jeongkilyong" userId="42a1e730-e7ec-4950-9a60-48236c77d83b" providerId="ADAL" clId="{75486F9B-5857-4BCB-8B6C-70960B3CD1FC}" dt="2023-10-26T00:20:27.736" v="658"/>
          <ac:cxnSpMkLst>
            <pc:docMk/>
            <pc:sldMk cId="3396038463" sldId="326"/>
            <ac:cxnSpMk id="15" creationId="{E50E8EC7-A16E-4736-89C5-1335B80791BB}"/>
          </ac:cxnSpMkLst>
        </pc:cxnChg>
      </pc:sldChg>
      <pc:sldChg chg="addSp modSp add mod">
        <pc:chgData name="jeongkilyong" userId="42a1e730-e7ec-4950-9a60-48236c77d83b" providerId="ADAL" clId="{75486F9B-5857-4BCB-8B6C-70960B3CD1FC}" dt="2023-10-26T00:16:52.743" v="628"/>
        <pc:sldMkLst>
          <pc:docMk/>
          <pc:sldMk cId="3093178876" sldId="327"/>
        </pc:sldMkLst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5" creationId="{7F6AF218-2E33-414F-B883-7C6D7F9F858D}"/>
          </ac:spMkLst>
        </pc:spChg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6" creationId="{51140942-7C20-45F1-931A-FC01AF46D313}"/>
          </ac:spMkLst>
        </pc:spChg>
        <pc:spChg chg="mod">
          <ac:chgData name="jeongkilyong" userId="42a1e730-e7ec-4950-9a60-48236c77d83b" providerId="ADAL" clId="{75486F9B-5857-4BCB-8B6C-70960B3CD1FC}" dt="2023-10-26T00:05:02.613" v="302" actId="20577"/>
          <ac:spMkLst>
            <pc:docMk/>
            <pc:sldMk cId="3093178876" sldId="32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75486F9B-5857-4BCB-8B6C-70960B3CD1FC}" dt="2023-10-26T00:19:15.051" v="649" actId="1076"/>
        <pc:sldMkLst>
          <pc:docMk/>
          <pc:sldMk cId="2249829849" sldId="328"/>
        </pc:sldMkLst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5" creationId="{45CD6532-C201-4A9B-90E7-1BAC7C7624B8}"/>
          </ac:spMkLst>
        </pc:spChg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6" creationId="{7E20364F-B46B-4E0B-BA3D-FDA0DF0534EB}"/>
          </ac:spMkLst>
        </pc:spChg>
        <pc:spChg chg="add mod">
          <ac:chgData name="jeongkilyong" userId="42a1e730-e7ec-4950-9a60-48236c77d83b" providerId="ADAL" clId="{75486F9B-5857-4BCB-8B6C-70960B3CD1FC}" dt="2023-10-26T00:19:15.051" v="649" actId="1076"/>
          <ac:spMkLst>
            <pc:docMk/>
            <pc:sldMk cId="2249829849" sldId="328"/>
            <ac:spMk id="8" creationId="{E1DDEDDF-C0BD-434D-A60A-A27AAD52A8B2}"/>
          </ac:spMkLst>
        </pc:spChg>
        <pc:spChg chg="mod">
          <ac:chgData name="jeongkilyong" userId="42a1e730-e7ec-4950-9a60-48236c77d83b" providerId="ADAL" clId="{75486F9B-5857-4BCB-8B6C-70960B3CD1FC}" dt="2023-10-26T00:05:09.183" v="330" actId="20577"/>
          <ac:spMkLst>
            <pc:docMk/>
            <pc:sldMk cId="2249829849" sldId="328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15.051" v="649" actId="1076"/>
          <ac:picMkLst>
            <pc:docMk/>
            <pc:sldMk cId="2249829849" sldId="328"/>
            <ac:picMk id="7" creationId="{7240324D-8662-4EDB-9F7A-FC35610A7B7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9:06.636" v="647" actId="1076"/>
        <pc:sldMkLst>
          <pc:docMk/>
          <pc:sldMk cId="2389882804" sldId="329"/>
        </pc:sldMkLst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5" creationId="{817DDB9D-47A1-46C8-B7B8-B1935F07F381}"/>
          </ac:spMkLst>
        </pc:spChg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6" creationId="{ED59721B-0DEE-4142-AB15-A5B816C142D0}"/>
          </ac:spMkLst>
        </pc:spChg>
        <pc:spChg chg="add mod">
          <ac:chgData name="jeongkilyong" userId="42a1e730-e7ec-4950-9a60-48236c77d83b" providerId="ADAL" clId="{75486F9B-5857-4BCB-8B6C-70960B3CD1FC}" dt="2023-10-26T00:19:06.636" v="647" actId="1076"/>
          <ac:spMkLst>
            <pc:docMk/>
            <pc:sldMk cId="2389882804" sldId="329"/>
            <ac:spMk id="8" creationId="{3E42976C-72C0-4844-94D8-30454237B824}"/>
          </ac:spMkLst>
        </pc:spChg>
        <pc:spChg chg="mod">
          <ac:chgData name="jeongkilyong" userId="42a1e730-e7ec-4950-9a60-48236c77d83b" providerId="ADAL" clId="{75486F9B-5857-4BCB-8B6C-70960B3CD1FC}" dt="2023-10-26T00:12:46.148" v="438" actId="20577"/>
          <ac:spMkLst>
            <pc:docMk/>
            <pc:sldMk cId="2389882804" sldId="329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06.636" v="647" actId="1076"/>
          <ac:picMkLst>
            <pc:docMk/>
            <pc:sldMk cId="2389882804" sldId="329"/>
            <ac:picMk id="7" creationId="{B8F7A98F-BBBA-4935-8AAA-664F32C8A845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50.015" v="645" actId="1076"/>
        <pc:sldMkLst>
          <pc:docMk/>
          <pc:sldMk cId="2730800347" sldId="330"/>
        </pc:sldMkLst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5" creationId="{336D7D9A-6974-4EF1-8210-DB29D274AF6D}"/>
          </ac:spMkLst>
        </pc:spChg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6" creationId="{055F040F-CB60-45CD-82C2-290D7386BC92}"/>
          </ac:spMkLst>
        </pc:spChg>
        <pc:spChg chg="add mod">
          <ac:chgData name="jeongkilyong" userId="42a1e730-e7ec-4950-9a60-48236c77d83b" providerId="ADAL" clId="{75486F9B-5857-4BCB-8B6C-70960B3CD1FC}" dt="2023-10-26T00:18:50.015" v="645" actId="1076"/>
          <ac:spMkLst>
            <pc:docMk/>
            <pc:sldMk cId="2730800347" sldId="330"/>
            <ac:spMk id="8" creationId="{C2260C4F-A938-4ECB-B621-78A1F588D6A5}"/>
          </ac:spMkLst>
        </pc:spChg>
        <pc:spChg chg="mod">
          <ac:chgData name="jeongkilyong" userId="42a1e730-e7ec-4950-9a60-48236c77d83b" providerId="ADAL" clId="{75486F9B-5857-4BCB-8B6C-70960B3CD1FC}" dt="2023-10-26T00:12:38.826" v="437" actId="20577"/>
          <ac:spMkLst>
            <pc:docMk/>
            <pc:sldMk cId="2730800347" sldId="330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50.015" v="645" actId="1076"/>
          <ac:picMkLst>
            <pc:docMk/>
            <pc:sldMk cId="2730800347" sldId="330"/>
            <ac:picMk id="7" creationId="{C321BCF0-B20F-4E3C-8B22-0BDD5D4D9B4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41.835" v="643" actId="1076"/>
        <pc:sldMkLst>
          <pc:docMk/>
          <pc:sldMk cId="4271439233" sldId="331"/>
        </pc:sldMkLst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5" creationId="{02F3F51F-813A-419E-8246-C08CC4BE97FC}"/>
          </ac:spMkLst>
        </pc:spChg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6" creationId="{C7DA615D-078E-4D48-B5E2-288F5E72E2AB}"/>
          </ac:spMkLst>
        </pc:spChg>
        <pc:spChg chg="add mod">
          <ac:chgData name="jeongkilyong" userId="42a1e730-e7ec-4950-9a60-48236c77d83b" providerId="ADAL" clId="{75486F9B-5857-4BCB-8B6C-70960B3CD1FC}" dt="2023-10-26T00:18:41.835" v="643" actId="1076"/>
          <ac:spMkLst>
            <pc:docMk/>
            <pc:sldMk cId="4271439233" sldId="331"/>
            <ac:spMk id="8" creationId="{AEBE0AAF-2F06-4A47-90F9-977F6B38F721}"/>
          </ac:spMkLst>
        </pc:spChg>
        <pc:spChg chg="mod">
          <ac:chgData name="jeongkilyong" userId="42a1e730-e7ec-4950-9a60-48236c77d83b" providerId="ADAL" clId="{75486F9B-5857-4BCB-8B6C-70960B3CD1FC}" dt="2023-10-26T00:15:27.649" v="481" actId="20577"/>
          <ac:spMkLst>
            <pc:docMk/>
            <pc:sldMk cId="4271439233" sldId="331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41.835" v="643" actId="1076"/>
          <ac:picMkLst>
            <pc:docMk/>
            <pc:sldMk cId="4271439233" sldId="331"/>
            <ac:picMk id="7" creationId="{FC484450-50ED-4D38-9958-BE4CC72FF97C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26.150" v="633"/>
        <pc:sldMkLst>
          <pc:docMk/>
          <pc:sldMk cId="754055515" sldId="332"/>
        </pc:sldMkLst>
        <pc:spChg chg="add mod">
          <ac:chgData name="jeongkilyong" userId="42a1e730-e7ec-4950-9a60-48236c77d83b" providerId="ADAL" clId="{75486F9B-5857-4BCB-8B6C-70960B3CD1FC}" dt="2023-10-26T00:17:26.150" v="633"/>
          <ac:spMkLst>
            <pc:docMk/>
            <pc:sldMk cId="754055515" sldId="332"/>
            <ac:spMk id="5" creationId="{2D47D39D-7091-42B1-8E80-F03C2F5F9D5B}"/>
          </ac:spMkLst>
        </pc:spChg>
        <pc:spChg chg="mod">
          <ac:chgData name="jeongkilyong" userId="42a1e730-e7ec-4950-9a60-48236c77d83b" providerId="ADAL" clId="{75486F9B-5857-4BCB-8B6C-70960B3CD1FC}" dt="2023-10-26T00:15:35.873" v="504" actId="20577"/>
          <ac:spMkLst>
            <pc:docMk/>
            <pc:sldMk cId="754055515" sldId="332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6" creationId="{D7D90A34-BB2E-4079-9B3C-0656F5227F0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7" creationId="{49B7E54D-BAD0-4769-906A-E23BB3F5228F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8" creationId="{8CCDE6FE-BE8D-4BE9-97D8-9E17621EC75E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8:26.483" v="641" actId="1076"/>
        <pc:sldMkLst>
          <pc:docMk/>
          <pc:sldMk cId="1822316617" sldId="333"/>
        </pc:sldMkLst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5" creationId="{0D9CEF60-0C1F-4BDB-B63C-D0605A7CF681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6" creationId="{118B3035-2F6F-4D5B-B292-08776C422488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7" creationId="{F46AC128-01C8-4AD9-B52D-B1D8CAB0C4A9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8" creationId="{B5AB26AA-4018-494C-ADE6-85B15F926C25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9" creationId="{F1E2BD4B-69FE-4BEC-9F06-B416C889AF0E}"/>
          </ac:spMkLst>
        </pc:spChg>
        <pc:spChg chg="add mod">
          <ac:chgData name="jeongkilyong" userId="42a1e730-e7ec-4950-9a60-48236c77d83b" providerId="ADAL" clId="{75486F9B-5857-4BCB-8B6C-70960B3CD1FC}" dt="2023-10-26T00:18:26.483" v="641" actId="1076"/>
          <ac:spMkLst>
            <pc:docMk/>
            <pc:sldMk cId="1822316617" sldId="333"/>
            <ac:spMk id="11" creationId="{E3FE60FE-B4D7-42EA-9D13-49F2BA59EDA8}"/>
          </ac:spMkLst>
        </pc:spChg>
        <pc:spChg chg="mod">
          <ac:chgData name="jeongkilyong" userId="42a1e730-e7ec-4950-9a60-48236c77d83b" providerId="ADAL" clId="{75486F9B-5857-4BCB-8B6C-70960B3CD1FC}" dt="2023-10-26T00:15:41.777" v="527" actId="20577"/>
          <ac:spMkLst>
            <pc:docMk/>
            <pc:sldMk cId="1822316617" sldId="333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26.483" v="641" actId="1076"/>
          <ac:picMkLst>
            <pc:docMk/>
            <pc:sldMk cId="1822316617" sldId="333"/>
            <ac:picMk id="10" creationId="{50E2BAD5-89BD-4EA7-952C-CE40CF69FB3E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44.570" v="635"/>
        <pc:sldMkLst>
          <pc:docMk/>
          <pc:sldMk cId="1794662975" sldId="334"/>
        </pc:sldMkLst>
        <pc:spChg chg="add mod">
          <ac:chgData name="jeongkilyong" userId="42a1e730-e7ec-4950-9a60-48236c77d83b" providerId="ADAL" clId="{75486F9B-5857-4BCB-8B6C-70960B3CD1FC}" dt="2023-10-26T00:17:44.570" v="635"/>
          <ac:spMkLst>
            <pc:docMk/>
            <pc:sldMk cId="1794662975" sldId="334"/>
            <ac:spMk id="7" creationId="{136B9975-C4C9-4B18-A0F3-F5395CFC9866}"/>
          </ac:spMkLst>
        </pc:spChg>
        <pc:spChg chg="mod">
          <ac:chgData name="jeongkilyong" userId="42a1e730-e7ec-4950-9a60-48236c77d83b" providerId="ADAL" clId="{75486F9B-5857-4BCB-8B6C-70960B3CD1FC}" dt="2023-10-26T00:15:49.488" v="559" actId="20577"/>
          <ac:spMkLst>
            <pc:docMk/>
            <pc:sldMk cId="1794662975" sldId="334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5" creationId="{FDA3F5A8-3243-4937-9507-000CB91FB6F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6" creationId="{D828D9C2-4EDA-4FFC-AB5F-65B7CED990A4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7:48.908" v="636"/>
        <pc:sldMkLst>
          <pc:docMk/>
          <pc:sldMk cId="755831943" sldId="335"/>
        </pc:sldMkLst>
        <pc:spChg chg="add mod">
          <ac:chgData name="jeongkilyong" userId="42a1e730-e7ec-4950-9a60-48236c77d83b" providerId="ADAL" clId="{75486F9B-5857-4BCB-8B6C-70960B3CD1FC}" dt="2023-10-26T00:17:48.908" v="636"/>
          <ac:spMkLst>
            <pc:docMk/>
            <pc:sldMk cId="755831943" sldId="335"/>
            <ac:spMk id="5" creationId="{073139B2-F405-43D2-BD0A-7A312D6F8F77}"/>
          </ac:spMkLst>
        </pc:spChg>
        <pc:spChg chg="mod">
          <ac:chgData name="jeongkilyong" userId="42a1e730-e7ec-4950-9a60-48236c77d83b" providerId="ADAL" clId="{75486F9B-5857-4BCB-8B6C-70960B3CD1FC}" dt="2023-10-26T00:15:55.952" v="591" actId="20577"/>
          <ac:spMkLst>
            <pc:docMk/>
            <pc:sldMk cId="755831943" sldId="335"/>
            <ac:spMk id="12" creationId="{10ACD4E5-1FFB-574E-8F99-C84FF7F7144F}"/>
          </ac:spMkLst>
        </pc:spChg>
      </pc:sldChg>
      <pc:sldChg chg="addSp modSp add mod modAnim">
        <pc:chgData name="jeongkilyong" userId="42a1e730-e7ec-4950-9a60-48236c77d83b" providerId="ADAL" clId="{75486F9B-5857-4BCB-8B6C-70960B3CD1FC}" dt="2023-10-26T00:18:16.005" v="639" actId="1076"/>
        <pc:sldMkLst>
          <pc:docMk/>
          <pc:sldMk cId="1939055201" sldId="336"/>
        </pc:sldMkLst>
        <pc:spChg chg="add mod">
          <ac:chgData name="jeongkilyong" userId="42a1e730-e7ec-4950-9a60-48236c77d83b" providerId="ADAL" clId="{75486F9B-5857-4BCB-8B6C-70960B3CD1FC}" dt="2023-10-26T00:17:56.420" v="637"/>
          <ac:spMkLst>
            <pc:docMk/>
            <pc:sldMk cId="1939055201" sldId="336"/>
            <ac:spMk id="7" creationId="{12D3A9DD-9365-456B-8B33-15C449833966}"/>
          </ac:spMkLst>
        </pc:spChg>
        <pc:spChg chg="add mod">
          <ac:chgData name="jeongkilyong" userId="42a1e730-e7ec-4950-9a60-48236c77d83b" providerId="ADAL" clId="{75486F9B-5857-4BCB-8B6C-70960B3CD1FC}" dt="2023-10-26T00:18:16.005" v="639" actId="1076"/>
          <ac:spMkLst>
            <pc:docMk/>
            <pc:sldMk cId="1939055201" sldId="336"/>
            <ac:spMk id="9" creationId="{F9D2655D-C5C9-4C8B-88A5-4DAB3BDF487A}"/>
          </ac:spMkLst>
        </pc:spChg>
        <pc:spChg chg="mod">
          <ac:chgData name="jeongkilyong" userId="42a1e730-e7ec-4950-9a60-48236c77d83b" providerId="ADAL" clId="{75486F9B-5857-4BCB-8B6C-70960B3CD1FC}" dt="2023-10-26T00:16:05.369" v="624" actId="20577"/>
          <ac:spMkLst>
            <pc:docMk/>
            <pc:sldMk cId="1939055201" sldId="336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5" creationId="{93666F20-A758-4FE6-8E8A-6E468E87472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6" creationId="{9F6D050B-4EED-49AA-A2B1-E1D929E67FF5}"/>
          </ac:graphicFrameMkLst>
        </pc:graphicFrameChg>
        <pc:picChg chg="add mod">
          <ac:chgData name="jeongkilyong" userId="42a1e730-e7ec-4950-9a60-48236c77d83b" providerId="ADAL" clId="{75486F9B-5857-4BCB-8B6C-70960B3CD1FC}" dt="2023-10-26T00:18:16.005" v="639" actId="1076"/>
          <ac:picMkLst>
            <pc:docMk/>
            <pc:sldMk cId="1939055201" sldId="336"/>
            <ac:picMk id="8" creationId="{65B7C543-90FA-4092-BFC8-AA5F89C0778B}"/>
          </ac:picMkLst>
        </pc:picChg>
      </pc:sldChg>
      <pc:sldChg chg="add del">
        <pc:chgData name="jeongkilyong" userId="42a1e730-e7ec-4950-9a60-48236c77d83b" providerId="ADAL" clId="{75486F9B-5857-4BCB-8B6C-70960B3CD1FC}" dt="2023-10-26T00:23:00.929" v="659" actId="47"/>
        <pc:sldMkLst>
          <pc:docMk/>
          <pc:sldMk cId="3892553950" sldId="337"/>
        </pc:sldMkLst>
      </pc:sldChg>
      <pc:sldChg chg="add del">
        <pc:chgData name="jeongkilyong" userId="42a1e730-e7ec-4950-9a60-48236c77d83b" providerId="ADAL" clId="{75486F9B-5857-4BCB-8B6C-70960B3CD1FC}" dt="2023-10-26T00:23:01.875" v="660" actId="47"/>
        <pc:sldMkLst>
          <pc:docMk/>
          <pc:sldMk cId="3303171395" sldId="338"/>
        </pc:sldMkLst>
      </pc:sldChg>
      <pc:sldChg chg="add del">
        <pc:chgData name="jeongkilyong" userId="42a1e730-e7ec-4950-9a60-48236c77d83b" providerId="ADAL" clId="{75486F9B-5857-4BCB-8B6C-70960B3CD1FC}" dt="2023-10-26T00:23:02.407" v="661" actId="47"/>
        <pc:sldMkLst>
          <pc:docMk/>
          <pc:sldMk cId="3094948567" sldId="339"/>
        </pc:sldMkLst>
      </pc:sldChg>
      <pc:sldChg chg="add del">
        <pc:chgData name="jeongkilyong" userId="42a1e730-e7ec-4950-9a60-48236c77d83b" providerId="ADAL" clId="{75486F9B-5857-4BCB-8B6C-70960B3CD1FC}" dt="2023-10-26T00:23:02.783" v="662" actId="47"/>
        <pc:sldMkLst>
          <pc:docMk/>
          <pc:sldMk cId="2512040693" sldId="340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377233530" sldId="341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009034474" sldId="342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4284999590" sldId="343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3351540837" sldId="344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52201634" sldId="345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31289608" sldId="346"/>
        </pc:sldMkLst>
      </pc:sldChg>
    </pc:docChg>
  </pc:docChgLst>
  <pc:docChgLst>
    <pc:chgData name="jeongkilyong" userId="42a1e730-e7ec-4950-9a60-48236c77d83b" providerId="ADAL" clId="{F5BFFF22-D1B1-48D8-B0F9-E7394C6C44E7}"/>
    <pc:docChg chg="undo redo custSel modSld">
      <pc:chgData name="jeongkilyong" userId="42a1e730-e7ec-4950-9a60-48236c77d83b" providerId="ADAL" clId="{F5BFFF22-D1B1-48D8-B0F9-E7394C6C44E7}" dt="2024-02-27T13:50:45.076" v="526"/>
      <pc:docMkLst>
        <pc:docMk/>
      </pc:docMkLst>
      <pc:sldChg chg="modSp modAnim">
        <pc:chgData name="jeongkilyong" userId="42a1e730-e7ec-4950-9a60-48236c77d83b" providerId="ADAL" clId="{F5BFFF22-D1B1-48D8-B0F9-E7394C6C44E7}" dt="2024-02-27T13:43:01.634" v="435" actId="6549"/>
        <pc:sldMkLst>
          <pc:docMk/>
          <pc:sldMk cId="3084365525" sldId="280"/>
        </pc:sldMkLst>
        <pc:spChg chg="mod">
          <ac:chgData name="jeongkilyong" userId="42a1e730-e7ec-4950-9a60-48236c77d83b" providerId="ADAL" clId="{F5BFFF22-D1B1-48D8-B0F9-E7394C6C44E7}" dt="2024-02-27T13:42:58.619" v="432" actId="6549"/>
          <ac:spMkLst>
            <pc:docMk/>
            <pc:sldMk cId="3084365525" sldId="280"/>
            <ac:spMk id="51" creationId="{9A00A743-7577-480F-B895-7AF151AABDCF}"/>
          </ac:spMkLst>
        </pc:spChg>
        <pc:spChg chg="mod">
          <ac:chgData name="jeongkilyong" userId="42a1e730-e7ec-4950-9a60-48236c77d83b" providerId="ADAL" clId="{F5BFFF22-D1B1-48D8-B0F9-E7394C6C44E7}" dt="2024-02-27T13:42:47.285" v="425"/>
          <ac:spMkLst>
            <pc:docMk/>
            <pc:sldMk cId="3084365525" sldId="280"/>
            <ac:spMk id="52" creationId="{F75EE947-1FE2-4093-8A70-EAE6C4965302}"/>
          </ac:spMkLst>
        </pc:spChg>
        <pc:spChg chg="mod">
          <ac:chgData name="jeongkilyong" userId="42a1e730-e7ec-4950-9a60-48236c77d83b" providerId="ADAL" clId="{F5BFFF22-D1B1-48D8-B0F9-E7394C6C44E7}" dt="2024-02-27T13:42:49.515" v="426"/>
          <ac:spMkLst>
            <pc:docMk/>
            <pc:sldMk cId="3084365525" sldId="280"/>
            <ac:spMk id="53" creationId="{D11CF448-06B5-49A3-8538-F909920E69FD}"/>
          </ac:spMkLst>
        </pc:spChg>
        <pc:spChg chg="mod">
          <ac:chgData name="jeongkilyong" userId="42a1e730-e7ec-4950-9a60-48236c77d83b" providerId="ADAL" clId="{F5BFFF22-D1B1-48D8-B0F9-E7394C6C44E7}" dt="2024-02-27T13:42:54.651" v="431" actId="20577"/>
          <ac:spMkLst>
            <pc:docMk/>
            <pc:sldMk cId="3084365525" sldId="280"/>
            <ac:spMk id="58" creationId="{F0272A1E-12FC-4BFF-B26F-AFCEAC12663B}"/>
          </ac:spMkLst>
        </pc:spChg>
      </pc:sldChg>
      <pc:sldChg chg="modSp mod">
        <pc:chgData name="jeongkilyong" userId="42a1e730-e7ec-4950-9a60-48236c77d83b" providerId="ADAL" clId="{F5BFFF22-D1B1-48D8-B0F9-E7394C6C44E7}" dt="2024-02-27T13:43:32.657" v="448"/>
        <pc:sldMkLst>
          <pc:docMk/>
          <pc:sldMk cId="3485235614" sldId="292"/>
        </pc:sldMkLst>
        <pc:spChg chg="mod">
          <ac:chgData name="jeongkilyong" userId="42a1e730-e7ec-4950-9a60-48236c77d83b" providerId="ADAL" clId="{F5BFFF22-D1B1-48D8-B0F9-E7394C6C44E7}" dt="2024-02-25T22:52:59.528" v="0" actId="14100"/>
          <ac:spMkLst>
            <pc:docMk/>
            <pc:sldMk cId="3485235614" sldId="292"/>
            <ac:spMk id="9" creationId="{912BD6B1-9D75-4D36-880B-3840A6D95641}"/>
          </ac:spMkLst>
        </pc:spChg>
        <pc:spChg chg="mod">
          <ac:chgData name="jeongkilyong" userId="42a1e730-e7ec-4950-9a60-48236c77d83b" providerId="ADAL" clId="{F5BFFF22-D1B1-48D8-B0F9-E7394C6C44E7}" dt="2024-02-27T13:43:32.657" v="448"/>
          <ac:spMkLst>
            <pc:docMk/>
            <pc:sldMk cId="3485235614" sldId="292"/>
            <ac:spMk id="10" creationId="{1EC3DC02-17B9-47EC-A3AF-2FE486F8312A}"/>
          </ac:spMkLst>
        </pc:spChg>
      </pc:sldChg>
      <pc:sldChg chg="modSp mod">
        <pc:chgData name="jeongkilyong" userId="42a1e730-e7ec-4950-9a60-48236c77d83b" providerId="ADAL" clId="{F5BFFF22-D1B1-48D8-B0F9-E7394C6C44E7}" dt="2024-02-27T13:44:31.085" v="449"/>
        <pc:sldMkLst>
          <pc:docMk/>
          <pc:sldMk cId="3396038463" sldId="326"/>
        </pc:sldMkLst>
        <pc:spChg chg="mod">
          <ac:chgData name="jeongkilyong" userId="42a1e730-e7ec-4950-9a60-48236c77d83b" providerId="ADAL" clId="{F5BFFF22-D1B1-48D8-B0F9-E7394C6C44E7}" dt="2024-02-27T13:14:04.729" v="310" actId="20577"/>
          <ac:spMkLst>
            <pc:docMk/>
            <pc:sldMk cId="3396038463" sldId="326"/>
            <ac:spMk id="5" creationId="{40863319-9F1E-46B8-A581-92D5AF595CF5}"/>
          </ac:spMkLst>
        </pc:spChg>
        <pc:spChg chg="mod">
          <ac:chgData name="jeongkilyong" userId="42a1e730-e7ec-4950-9a60-48236c77d83b" providerId="ADAL" clId="{F5BFFF22-D1B1-48D8-B0F9-E7394C6C44E7}" dt="2024-02-27T13:13:33.350" v="272" actId="1035"/>
          <ac:spMkLst>
            <pc:docMk/>
            <pc:sldMk cId="3396038463" sldId="326"/>
            <ac:spMk id="13" creationId="{7798077A-8760-4EF7-AE07-7D1BCE256D34}"/>
          </ac:spMkLst>
        </pc:spChg>
        <pc:spChg chg="mod">
          <ac:chgData name="jeongkilyong" userId="42a1e730-e7ec-4950-9a60-48236c77d83b" providerId="ADAL" clId="{F5BFFF22-D1B1-48D8-B0F9-E7394C6C44E7}" dt="2024-02-27T13:44:31.085" v="449"/>
          <ac:spMkLst>
            <pc:docMk/>
            <pc:sldMk cId="3396038463" sldId="326"/>
            <ac:spMk id="14" creationId="{D249867A-EA97-4464-AE2F-A207402CBF0D}"/>
          </ac:spMkLst>
        </pc:spChg>
        <pc:graphicFrameChg chg="mod">
          <ac:chgData name="jeongkilyong" userId="42a1e730-e7ec-4950-9a60-48236c77d83b" providerId="ADAL" clId="{F5BFFF22-D1B1-48D8-B0F9-E7394C6C44E7}" dt="2024-02-27T13:13:33.350" v="272" actId="1035"/>
          <ac:graphicFrameMkLst>
            <pc:docMk/>
            <pc:sldMk cId="3396038463" sldId="326"/>
            <ac:graphicFrameMk id="16" creationId="{1E307546-E138-432E-A7B5-8ABC19FC4BF5}"/>
          </ac:graphicFrameMkLst>
        </pc:graphicFrameChg>
        <pc:graphicFrameChg chg="mod">
          <ac:chgData name="jeongkilyong" userId="42a1e730-e7ec-4950-9a60-48236c77d83b" providerId="ADAL" clId="{F5BFFF22-D1B1-48D8-B0F9-E7394C6C44E7}" dt="2024-02-27T13:13:33.350" v="272" actId="1035"/>
          <ac:graphicFrameMkLst>
            <pc:docMk/>
            <pc:sldMk cId="3396038463" sldId="326"/>
            <ac:graphicFrameMk id="17" creationId="{0FEA7E4B-B0A7-431F-B908-51D54E58A4AF}"/>
          </ac:graphicFrameMkLst>
        </pc:graphicFrameChg>
        <pc:cxnChg chg="mod">
          <ac:chgData name="jeongkilyong" userId="42a1e730-e7ec-4950-9a60-48236c77d83b" providerId="ADAL" clId="{F5BFFF22-D1B1-48D8-B0F9-E7394C6C44E7}" dt="2024-02-27T13:13:33.350" v="272" actId="1035"/>
          <ac:cxnSpMkLst>
            <pc:docMk/>
            <pc:sldMk cId="3396038463" sldId="326"/>
            <ac:cxnSpMk id="15" creationId="{E50E8EC7-A16E-4736-89C5-1335B80791BB}"/>
          </ac:cxnSpMkLst>
        </pc:cxnChg>
      </pc:sldChg>
      <pc:sldChg chg="modSp mod">
        <pc:chgData name="jeongkilyong" userId="42a1e730-e7ec-4950-9a60-48236c77d83b" providerId="ADAL" clId="{F5BFFF22-D1B1-48D8-B0F9-E7394C6C44E7}" dt="2024-02-27T13:44:35.759" v="450"/>
        <pc:sldMkLst>
          <pc:docMk/>
          <pc:sldMk cId="3093178876" sldId="327"/>
        </pc:sldMkLst>
        <pc:spChg chg="mod">
          <ac:chgData name="jeongkilyong" userId="42a1e730-e7ec-4950-9a60-48236c77d83b" providerId="ADAL" clId="{F5BFFF22-D1B1-48D8-B0F9-E7394C6C44E7}" dt="2024-02-25T22:53:23.398" v="3" actId="14100"/>
          <ac:spMkLst>
            <pc:docMk/>
            <pc:sldMk cId="3093178876" sldId="327"/>
            <ac:spMk id="5" creationId="{7F6AF218-2E33-414F-B883-7C6D7F9F858D}"/>
          </ac:spMkLst>
        </pc:spChg>
        <pc:spChg chg="mod">
          <ac:chgData name="jeongkilyong" userId="42a1e730-e7ec-4950-9a60-48236c77d83b" providerId="ADAL" clId="{F5BFFF22-D1B1-48D8-B0F9-E7394C6C44E7}" dt="2024-02-27T13:44:35.759" v="450"/>
          <ac:spMkLst>
            <pc:docMk/>
            <pc:sldMk cId="3093178876" sldId="327"/>
            <ac:spMk id="6" creationId="{51140942-7C20-45F1-931A-FC01AF46D313}"/>
          </ac:spMkLst>
        </pc:spChg>
      </pc:sldChg>
      <pc:sldChg chg="modSp mod">
        <pc:chgData name="jeongkilyong" userId="42a1e730-e7ec-4950-9a60-48236c77d83b" providerId="ADAL" clId="{F5BFFF22-D1B1-48D8-B0F9-E7394C6C44E7}" dt="2024-02-27T13:44:42.744" v="451"/>
        <pc:sldMkLst>
          <pc:docMk/>
          <pc:sldMk cId="2249829849" sldId="328"/>
        </pc:sldMkLst>
        <pc:spChg chg="mod">
          <ac:chgData name="jeongkilyong" userId="42a1e730-e7ec-4950-9a60-48236c77d83b" providerId="ADAL" clId="{F5BFFF22-D1B1-48D8-B0F9-E7394C6C44E7}" dt="2024-02-25T22:57:23.219" v="31" actId="14100"/>
          <ac:spMkLst>
            <pc:docMk/>
            <pc:sldMk cId="2249829849" sldId="328"/>
            <ac:spMk id="5" creationId="{45CD6532-C201-4A9B-90E7-1BAC7C7624B8}"/>
          </ac:spMkLst>
        </pc:spChg>
        <pc:spChg chg="mod">
          <ac:chgData name="jeongkilyong" userId="42a1e730-e7ec-4950-9a60-48236c77d83b" providerId="ADAL" clId="{F5BFFF22-D1B1-48D8-B0F9-E7394C6C44E7}" dt="2024-02-27T13:44:42.744" v="451"/>
          <ac:spMkLst>
            <pc:docMk/>
            <pc:sldMk cId="2249829849" sldId="328"/>
            <ac:spMk id="6" creationId="{7E20364F-B46B-4E0B-BA3D-FDA0DF0534EB}"/>
          </ac:spMkLst>
        </pc:spChg>
      </pc:sldChg>
      <pc:sldChg chg="modSp mod">
        <pc:chgData name="jeongkilyong" userId="42a1e730-e7ec-4950-9a60-48236c77d83b" providerId="ADAL" clId="{F5BFFF22-D1B1-48D8-B0F9-E7394C6C44E7}" dt="2024-02-27T13:45:06.527" v="458" actId="20577"/>
        <pc:sldMkLst>
          <pc:docMk/>
          <pc:sldMk cId="2389882804" sldId="329"/>
        </pc:sldMkLst>
        <pc:spChg chg="mod">
          <ac:chgData name="jeongkilyong" userId="42a1e730-e7ec-4950-9a60-48236c77d83b" providerId="ADAL" clId="{F5BFFF22-D1B1-48D8-B0F9-E7394C6C44E7}" dt="2024-02-27T13:45:06.527" v="458" actId="20577"/>
          <ac:spMkLst>
            <pc:docMk/>
            <pc:sldMk cId="2389882804" sldId="329"/>
            <ac:spMk id="6" creationId="{ED59721B-0DEE-4142-AB15-A5B816C142D0}"/>
          </ac:spMkLst>
        </pc:spChg>
      </pc:sldChg>
      <pc:sldChg chg="modSp mod">
        <pc:chgData name="jeongkilyong" userId="42a1e730-e7ec-4950-9a60-48236c77d83b" providerId="ADAL" clId="{F5BFFF22-D1B1-48D8-B0F9-E7394C6C44E7}" dt="2024-02-27T13:45:46.864" v="459"/>
        <pc:sldMkLst>
          <pc:docMk/>
          <pc:sldMk cId="4271439233" sldId="331"/>
        </pc:sldMkLst>
        <pc:spChg chg="mod">
          <ac:chgData name="jeongkilyong" userId="42a1e730-e7ec-4950-9a60-48236c77d83b" providerId="ADAL" clId="{F5BFFF22-D1B1-48D8-B0F9-E7394C6C44E7}" dt="2024-02-27T13:45:46.864" v="459"/>
          <ac:spMkLst>
            <pc:docMk/>
            <pc:sldMk cId="4271439233" sldId="331"/>
            <ac:spMk id="6" creationId="{C7DA615D-078E-4D48-B5E2-288F5E72E2AB}"/>
          </ac:spMkLst>
        </pc:spChg>
      </pc:sldChg>
      <pc:sldChg chg="modSp mod">
        <pc:chgData name="jeongkilyong" userId="42a1e730-e7ec-4950-9a60-48236c77d83b" providerId="ADAL" clId="{F5BFFF22-D1B1-48D8-B0F9-E7394C6C44E7}" dt="2024-02-27T13:46:45.472" v="479" actId="1076"/>
        <pc:sldMkLst>
          <pc:docMk/>
          <pc:sldMk cId="754055515" sldId="332"/>
        </pc:sldMkLst>
        <pc:graphicFrameChg chg="mod modGraphic">
          <ac:chgData name="jeongkilyong" userId="42a1e730-e7ec-4950-9a60-48236c77d83b" providerId="ADAL" clId="{F5BFFF22-D1B1-48D8-B0F9-E7394C6C44E7}" dt="2024-02-27T13:46:36.092" v="477"/>
          <ac:graphicFrameMkLst>
            <pc:docMk/>
            <pc:sldMk cId="754055515" sldId="332"/>
            <ac:graphicFrameMk id="6" creationId="{D7D90A34-BB2E-4079-9B3C-0656F5227F0A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46:41.315" v="478" actId="1076"/>
          <ac:graphicFrameMkLst>
            <pc:docMk/>
            <pc:sldMk cId="754055515" sldId="332"/>
            <ac:graphicFrameMk id="7" creationId="{49B7E54D-BAD0-4769-906A-E23BB3F5228F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46:45.472" v="479" actId="1076"/>
          <ac:graphicFrameMkLst>
            <pc:docMk/>
            <pc:sldMk cId="754055515" sldId="332"/>
            <ac:graphicFrameMk id="8" creationId="{8CCDE6FE-BE8D-4BE9-97D8-9E17621EC75E}"/>
          </ac:graphicFrameMkLst>
        </pc:graphicFrameChg>
      </pc:sldChg>
      <pc:sldChg chg="modSp mod">
        <pc:chgData name="jeongkilyong" userId="42a1e730-e7ec-4950-9a60-48236c77d83b" providerId="ADAL" clId="{F5BFFF22-D1B1-48D8-B0F9-E7394C6C44E7}" dt="2024-02-27T13:47:15.966" v="484"/>
        <pc:sldMkLst>
          <pc:docMk/>
          <pc:sldMk cId="1822316617" sldId="333"/>
        </pc:sldMkLst>
        <pc:spChg chg="mod">
          <ac:chgData name="jeongkilyong" userId="42a1e730-e7ec-4950-9a60-48236c77d83b" providerId="ADAL" clId="{F5BFFF22-D1B1-48D8-B0F9-E7394C6C44E7}" dt="2024-02-27T13:47:12.068" v="482"/>
          <ac:spMkLst>
            <pc:docMk/>
            <pc:sldMk cId="1822316617" sldId="333"/>
            <ac:spMk id="5" creationId="{0D9CEF60-0C1F-4BDB-B63C-D0605A7CF681}"/>
          </ac:spMkLst>
        </pc:spChg>
        <pc:spChg chg="mod">
          <ac:chgData name="jeongkilyong" userId="42a1e730-e7ec-4950-9a60-48236c77d83b" providerId="ADAL" clId="{F5BFFF22-D1B1-48D8-B0F9-E7394C6C44E7}" dt="2024-02-27T13:47:10.767" v="481"/>
          <ac:spMkLst>
            <pc:docMk/>
            <pc:sldMk cId="1822316617" sldId="333"/>
            <ac:spMk id="6" creationId="{118B3035-2F6F-4D5B-B292-08776C422488}"/>
          </ac:spMkLst>
        </pc:spChg>
        <pc:spChg chg="mod">
          <ac:chgData name="jeongkilyong" userId="42a1e730-e7ec-4950-9a60-48236c77d83b" providerId="ADAL" clId="{F5BFFF22-D1B1-48D8-B0F9-E7394C6C44E7}" dt="2024-02-27T13:47:14.462" v="483"/>
          <ac:spMkLst>
            <pc:docMk/>
            <pc:sldMk cId="1822316617" sldId="333"/>
            <ac:spMk id="7" creationId="{F46AC128-01C8-4AD9-B52D-B1D8CAB0C4A9}"/>
          </ac:spMkLst>
        </pc:spChg>
        <pc:spChg chg="mod">
          <ac:chgData name="jeongkilyong" userId="42a1e730-e7ec-4950-9a60-48236c77d83b" providerId="ADAL" clId="{F5BFFF22-D1B1-48D8-B0F9-E7394C6C44E7}" dt="2024-02-27T13:47:15.966" v="484"/>
          <ac:spMkLst>
            <pc:docMk/>
            <pc:sldMk cId="1822316617" sldId="333"/>
            <ac:spMk id="8" creationId="{B5AB26AA-4018-494C-ADE6-85B15F926C25}"/>
          </ac:spMkLst>
        </pc:spChg>
      </pc:sldChg>
      <pc:sldChg chg="modSp mod">
        <pc:chgData name="jeongkilyong" userId="42a1e730-e7ec-4950-9a60-48236c77d83b" providerId="ADAL" clId="{F5BFFF22-D1B1-48D8-B0F9-E7394C6C44E7}" dt="2024-02-27T13:47:53.312" v="492" actId="1076"/>
        <pc:sldMkLst>
          <pc:docMk/>
          <pc:sldMk cId="1794662975" sldId="334"/>
        </pc:sldMkLst>
        <pc:spChg chg="mod">
          <ac:chgData name="jeongkilyong" userId="42a1e730-e7ec-4950-9a60-48236c77d83b" providerId="ADAL" clId="{F5BFFF22-D1B1-48D8-B0F9-E7394C6C44E7}" dt="2024-02-27T13:47:53.312" v="492" actId="1076"/>
          <ac:spMkLst>
            <pc:docMk/>
            <pc:sldMk cId="1794662975" sldId="334"/>
            <ac:spMk id="2" creationId="{C903C940-4878-447B-88DC-FCEAD9FA9392}"/>
          </ac:spMkLst>
        </pc:spChg>
        <pc:spChg chg="mod">
          <ac:chgData name="jeongkilyong" userId="42a1e730-e7ec-4950-9a60-48236c77d83b" providerId="ADAL" clId="{F5BFFF22-D1B1-48D8-B0F9-E7394C6C44E7}" dt="2024-02-25T22:58:07.259" v="33" actId="14100"/>
          <ac:spMkLst>
            <pc:docMk/>
            <pc:sldMk cId="1794662975" sldId="334"/>
            <ac:spMk id="7" creationId="{136B9975-C4C9-4B18-A0F3-F5395CFC9866}"/>
          </ac:spMkLst>
        </pc:spChg>
        <pc:graphicFrameChg chg="mod modGraphic">
          <ac:chgData name="jeongkilyong" userId="42a1e730-e7ec-4950-9a60-48236c77d83b" providerId="ADAL" clId="{F5BFFF22-D1B1-48D8-B0F9-E7394C6C44E7}" dt="2024-02-27T13:36:12.343" v="401" actId="6549"/>
          <ac:graphicFrameMkLst>
            <pc:docMk/>
            <pc:sldMk cId="1794662975" sldId="334"/>
            <ac:graphicFrameMk id="5" creationId="{FDA3F5A8-3243-4937-9507-000CB91FB6FA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47:50.053" v="490" actId="20577"/>
          <ac:graphicFrameMkLst>
            <pc:docMk/>
            <pc:sldMk cId="1794662975" sldId="334"/>
            <ac:graphicFrameMk id="6" creationId="{D828D9C2-4EDA-4FFC-AB5F-65B7CED990A4}"/>
          </ac:graphicFrameMkLst>
        </pc:graphicFrameChg>
      </pc:sldChg>
      <pc:sldChg chg="modSp mod">
        <pc:chgData name="jeongkilyong" userId="42a1e730-e7ec-4950-9a60-48236c77d83b" providerId="ADAL" clId="{F5BFFF22-D1B1-48D8-B0F9-E7394C6C44E7}" dt="2024-02-25T22:58:41.550" v="37" actId="14100"/>
        <pc:sldMkLst>
          <pc:docMk/>
          <pc:sldMk cId="755831943" sldId="335"/>
        </pc:sldMkLst>
        <pc:spChg chg="mod">
          <ac:chgData name="jeongkilyong" userId="42a1e730-e7ec-4950-9a60-48236c77d83b" providerId="ADAL" clId="{F5BFFF22-D1B1-48D8-B0F9-E7394C6C44E7}" dt="2024-02-25T22:58:41.550" v="37" actId="14100"/>
          <ac:spMkLst>
            <pc:docMk/>
            <pc:sldMk cId="755831943" sldId="335"/>
            <ac:spMk id="5" creationId="{073139B2-F405-43D2-BD0A-7A312D6F8F77}"/>
          </ac:spMkLst>
        </pc:spChg>
      </pc:sldChg>
      <pc:sldChg chg="modSp mod modAnim">
        <pc:chgData name="jeongkilyong" userId="42a1e730-e7ec-4950-9a60-48236c77d83b" providerId="ADAL" clId="{F5BFFF22-D1B1-48D8-B0F9-E7394C6C44E7}" dt="2024-02-27T13:50:45.076" v="526"/>
        <pc:sldMkLst>
          <pc:docMk/>
          <pc:sldMk cId="1939055201" sldId="336"/>
        </pc:sldMkLst>
        <pc:graphicFrameChg chg="mod modGraphic">
          <ac:chgData name="jeongkilyong" userId="42a1e730-e7ec-4950-9a60-48236c77d83b" providerId="ADAL" clId="{F5BFFF22-D1B1-48D8-B0F9-E7394C6C44E7}" dt="2024-02-27T13:50:19.208" v="523" actId="14100"/>
          <ac:graphicFrameMkLst>
            <pc:docMk/>
            <pc:sldMk cId="1939055201" sldId="336"/>
            <ac:graphicFrameMk id="5" creationId="{93666F20-A758-4FE6-8E8A-6E468E87472A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50:45.076" v="526"/>
          <ac:graphicFrameMkLst>
            <pc:docMk/>
            <pc:sldMk cId="1939055201" sldId="336"/>
            <ac:graphicFrameMk id="6" creationId="{9F6D050B-4EED-49AA-A2B1-E1D929E67FF5}"/>
          </ac:graphicFrameMkLst>
        </pc:graphicFrameChg>
      </pc:sldChg>
    </pc:docChg>
  </pc:docChgLst>
  <pc:docChgLst>
    <pc:chgData name="jeongkilyong" userId="42a1e730-e7ec-4950-9a60-48236c77d83b" providerId="ADAL" clId="{24593437-5F46-4382-AA91-6AA8389D10C9}"/>
    <pc:docChg chg="undo redo custSel addSld delSld modSld">
      <pc:chgData name="jeongkilyong" userId="42a1e730-e7ec-4950-9a60-48236c77d83b" providerId="ADAL" clId="{24593437-5F46-4382-AA91-6AA8389D10C9}" dt="2023-10-25T11:53:40.245" v="1015" actId="20577"/>
      <pc:docMkLst>
        <pc:docMk/>
      </pc:docMkLst>
      <pc:sldChg chg="addSp delSp modSp mod">
        <pc:chgData name="jeongkilyong" userId="42a1e730-e7ec-4950-9a60-48236c77d83b" providerId="ADAL" clId="{24593437-5F46-4382-AA91-6AA8389D10C9}" dt="2023-10-25T10:56:37.536" v="181"/>
        <pc:sldMkLst>
          <pc:docMk/>
          <pc:sldMk cId="3084365525" sldId="280"/>
        </pc:sldMkLst>
        <pc:spChg chg="del">
          <ac:chgData name="jeongkilyong" userId="42a1e730-e7ec-4950-9a60-48236c77d83b" providerId="ADAL" clId="{24593437-5F46-4382-AA91-6AA8389D10C9}" dt="2023-10-25T10:56:37.152" v="180" actId="478"/>
          <ac:spMkLst>
            <pc:docMk/>
            <pc:sldMk cId="3084365525" sldId="280"/>
            <ac:spMk id="5" creationId="{8FEEAF59-1AFE-44B7-890E-B01F4551EA2C}"/>
          </ac:spMkLst>
        </pc:spChg>
        <pc:spChg chg="add mod">
          <ac:chgData name="jeongkilyong" userId="42a1e730-e7ec-4950-9a60-48236c77d83b" providerId="ADAL" clId="{24593437-5F46-4382-AA91-6AA8389D10C9}" dt="2023-10-25T10:56:37.536" v="181"/>
          <ac:spMkLst>
            <pc:docMk/>
            <pc:sldMk cId="3084365525" sldId="280"/>
            <ac:spMk id="6" creationId="{45909702-88A4-4B54-BAA4-61F09BA8EFCC}"/>
          </ac:spMkLst>
        </pc:spChg>
        <pc:spChg chg="mod">
          <ac:chgData name="jeongkilyong" userId="42a1e730-e7ec-4950-9a60-48236c77d83b" providerId="ADAL" clId="{24593437-5F46-4382-AA91-6AA8389D10C9}" dt="2023-10-25T10:55:27.469" v="179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24593437-5F46-4382-AA91-6AA8389D10C9}" dt="2023-10-25T10:54:28.112" v="51" actId="6549"/>
        <pc:sldMkLst>
          <pc:docMk/>
          <pc:sldMk cId="4235148381" sldId="283"/>
        </pc:sldMkLst>
        <pc:spChg chg="mod">
          <ac:chgData name="jeongkilyong" userId="42a1e730-e7ec-4950-9a60-48236c77d83b" providerId="ADAL" clId="{24593437-5F46-4382-AA91-6AA8389D10C9}" dt="2023-10-25T10:54:20.036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24593437-5F46-4382-AA91-6AA8389D10C9}" dt="2023-10-25T10:54:28.112" v="51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24593437-5F46-4382-AA91-6AA8389D10C9}" dt="2023-10-25T10:55:17.369" v="166" actId="1076"/>
        <pc:sldMkLst>
          <pc:docMk/>
          <pc:sldMk cId="2518751162" sldId="285"/>
        </pc:sldMkLst>
        <pc:spChg chg="mod">
          <ac:chgData name="jeongkilyong" userId="42a1e730-e7ec-4950-9a60-48236c77d83b" providerId="ADAL" clId="{24593437-5F46-4382-AA91-6AA8389D10C9}" dt="2023-10-25T10:55:17.369" v="166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24593437-5F46-4382-AA91-6AA8389D10C9}" dt="2023-10-25T10:54:40.206" v="101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24593437-5F46-4382-AA91-6AA8389D10C9}" dt="2023-10-25T11:53:21.829" v="1007" actId="20577"/>
        <pc:sldMkLst>
          <pc:docMk/>
          <pc:sldMk cId="3485235614" sldId="292"/>
        </pc:sldMkLst>
        <pc:spChg chg="del">
          <ac:chgData name="jeongkilyong" userId="42a1e730-e7ec-4950-9a60-48236c77d83b" providerId="ADAL" clId="{24593437-5F46-4382-AA91-6AA8389D10C9}" dt="2023-10-25T10:56:45.560" v="182" actId="478"/>
          <ac:spMkLst>
            <pc:docMk/>
            <pc:sldMk cId="3485235614" sldId="292"/>
            <ac:spMk id="8" creationId="{89B977A4-3369-4D4B-AD48-E2F2CA7D0947}"/>
          </ac:spMkLst>
        </pc:spChg>
        <pc:spChg chg="del mod">
          <ac:chgData name="jeongkilyong" userId="42a1e730-e7ec-4950-9a60-48236c77d83b" providerId="ADAL" clId="{24593437-5F46-4382-AA91-6AA8389D10C9}" dt="2023-10-25T10:56:49.696" v="185" actId="478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24593437-5F46-4382-AA91-6AA8389D10C9}" dt="2023-10-25T10:57:04.615" v="209" actId="20577"/>
          <ac:spMkLst>
            <pc:docMk/>
            <pc:sldMk cId="3485235614" sldId="292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53:21.829" v="1007" actId="20577"/>
          <ac:spMkLst>
            <pc:docMk/>
            <pc:sldMk cId="3485235614" sldId="292"/>
            <ac:spMk id="13" creationId="{F622A94E-40D2-4D5B-A95B-0268135C6398}"/>
          </ac:spMkLst>
        </pc:spChg>
        <pc:spChg chg="add mod">
          <ac:chgData name="jeongkilyong" userId="42a1e730-e7ec-4950-9a60-48236c77d83b" providerId="ADAL" clId="{24593437-5F46-4382-AA91-6AA8389D10C9}" dt="2023-10-25T11:17:16.625" v="781" actId="403"/>
          <ac:spMkLst>
            <pc:docMk/>
            <pc:sldMk cId="3485235614" sldId="292"/>
            <ac:spMk id="14" creationId="{8A388CC4-0691-40DB-BBDD-A9E648D5C8C2}"/>
          </ac:spMkLst>
        </pc:spChg>
        <pc:spChg chg="add mod">
          <ac:chgData name="jeongkilyong" userId="42a1e730-e7ec-4950-9a60-48236c77d83b" providerId="ADAL" clId="{24593437-5F46-4382-AA91-6AA8389D10C9}" dt="2023-10-25T11:07:52.667" v="715"/>
          <ac:spMkLst>
            <pc:docMk/>
            <pc:sldMk cId="3485235614" sldId="292"/>
            <ac:spMk id="15" creationId="{5AA6BA9A-B969-4450-979D-7A38644792F4}"/>
          </ac:spMkLst>
        </pc:spChg>
        <pc:picChg chg="del">
          <ac:chgData name="jeongkilyong" userId="42a1e730-e7ec-4950-9a60-48236c77d83b" providerId="ADAL" clId="{24593437-5F46-4382-AA91-6AA8389D10C9}" dt="2023-10-25T10:56:48.279" v="184" actId="478"/>
          <ac:picMkLst>
            <pc:docMk/>
            <pc:sldMk cId="3485235614" sldId="292"/>
            <ac:picMk id="9" creationId="{8D54E335-7D19-4B52-AFC8-5FC1E1A676BA}"/>
          </ac:picMkLst>
        </pc:picChg>
        <pc:picChg chg="add mod">
          <ac:chgData name="jeongkilyong" userId="42a1e730-e7ec-4950-9a60-48236c77d83b" providerId="ADAL" clId="{24593437-5F46-4382-AA91-6AA8389D10C9}" dt="2023-10-25T11:00:53.423" v="714" actId="1076"/>
          <ac:picMkLst>
            <pc:docMk/>
            <pc:sldMk cId="3485235614" sldId="292"/>
            <ac:picMk id="11" creationId="{15BD411C-4B1D-4BB3-8CB3-FAAB1D3659B5}"/>
          </ac:picMkLst>
        </pc:picChg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849138561" sldId="29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68326346" sldId="29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900103486" sldId="29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53578821" sldId="29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06516692" sldId="29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961560039" sldId="29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147875491" sldId="29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995295054" sldId="300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28317058" sldId="301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44694144" sldId="302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462620656" sldId="30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047273615" sldId="30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718512335" sldId="30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72873972" sldId="30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54054059" sldId="30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70055609" sldId="30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38243149" sldId="30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132166881" sldId="310"/>
        </pc:sldMkLst>
      </pc:sldChg>
      <pc:sldChg chg="addSp delSp modSp add mod addAnim delAnim modAnim">
        <pc:chgData name="jeongkilyong" userId="42a1e730-e7ec-4950-9a60-48236c77d83b" providerId="ADAL" clId="{24593437-5F46-4382-AA91-6AA8389D10C9}" dt="2023-10-25T11:27:06.476" v="839"/>
        <pc:sldMkLst>
          <pc:docMk/>
          <pc:sldMk cId="2345204839" sldId="311"/>
        </pc:sldMkLst>
        <pc:spChg chg="add mod">
          <ac:chgData name="jeongkilyong" userId="42a1e730-e7ec-4950-9a60-48236c77d83b" providerId="ADAL" clId="{24593437-5F46-4382-AA91-6AA8389D10C9}" dt="2023-10-25T11:08:06.822" v="716"/>
          <ac:spMkLst>
            <pc:docMk/>
            <pc:sldMk cId="2345204839" sldId="311"/>
            <ac:spMk id="5" creationId="{BBDEA605-78B7-416A-97A0-18726FB93625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7" creationId="{E8683E50-FED9-4ECE-B74A-DB6617BFFB10}"/>
          </ac:spMkLst>
        </pc:spChg>
        <pc:spChg chg="add mod">
          <ac:chgData name="jeongkilyong" userId="42a1e730-e7ec-4950-9a60-48236c77d83b" providerId="ADAL" clId="{24593437-5F46-4382-AA91-6AA8389D10C9}" dt="2023-10-25T11:23:29.067" v="828" actId="1035"/>
          <ac:spMkLst>
            <pc:docMk/>
            <pc:sldMk cId="2345204839" sldId="311"/>
            <ac:spMk id="8" creationId="{92D28827-2E8A-4A1B-A07F-A4B164E868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0" creationId="{5F6EEAE2-BD05-42EA-9F14-A5DED35340A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1" creationId="{BEEB4A1C-A54A-480A-893B-D4E092D39F03}"/>
          </ac:spMkLst>
        </pc:spChg>
        <pc:spChg chg="mod">
          <ac:chgData name="jeongkilyong" userId="42a1e730-e7ec-4950-9a60-48236c77d83b" providerId="ADAL" clId="{24593437-5F46-4382-AA91-6AA8389D10C9}" dt="2023-10-25T10:57:43.041" v="283" actId="20577"/>
          <ac:spMkLst>
            <pc:docMk/>
            <pc:sldMk cId="2345204839" sldId="311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4" creationId="{43617199-ED55-467E-BCA7-2403555B68D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5" creationId="{91802B5B-2CF8-4F73-B3EE-4F31D60A82B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6" creationId="{6EE615E9-9248-44CF-9E29-35EBCC47D20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7" creationId="{73018ED1-E4FE-42C5-96C9-D61A8D05721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8" creationId="{29D7BEF0-BD9C-4692-BCB1-C3718978204B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9" creationId="{F4C423ED-4C66-478C-AF31-DFDAD8FD624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0" creationId="{B9C45311-5535-4387-AC01-2776CD96ADB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3" creationId="{72B245C3-666A-4A9F-AF95-5ECC0B257C8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4" creationId="{11782132-975B-4E81-9A32-4DBBB064143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5" creationId="{B2AFCE22-4CBE-4E83-B9B1-500E9678DD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6" creationId="{8900F253-FB2C-4B65-BD37-2BC46081485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7" creationId="{CC6DCCAA-3D93-4324-A9A6-E6B52CBE6DF6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8" creationId="{E81E83F9-E24E-4B93-BC2E-E3180E02AFF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9" creationId="{1EB80DE4-F812-42F5-B4C5-2C3D8B105F9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0" creationId="{18AE1AE0-27EE-46F7-9168-CA91E8B47D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2" creationId="{2110BFCE-1E5B-4AB7-8869-62165C74703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4" creationId="{A74B8EAE-D567-4A40-8BC0-EF1D1A4E40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5" creationId="{790EFE83-528D-4341-89CC-CAF8D0506448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6" creationId="{9F8AE7E6-1DF5-45B9-B47F-AB1E5D8FFA0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0" creationId="{12F26052-96F5-4440-83FC-0E944D4BAA2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1" creationId="{74840984-99C7-4854-8990-EEF823F70DF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2" creationId="{C1F9004F-5951-4831-B1BB-81EE746F0B9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3" creationId="{B01E59A7-900A-4524-A699-EA9DD27CBA5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5" creationId="{DB59961F-64FF-4B88-B76D-9670EB4B6817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6" creationId="{75221B0F-816B-4A55-9F00-E7D47A1424DC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7" creationId="{85D23327-6E50-4BA3-87AC-58AE466D765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8" creationId="{7098A061-79A1-455A-9108-60CE8D7E086E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0" creationId="{5FA857AC-D12A-433C-BD1B-D41FCAE1522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1" creationId="{930A3D78-70B1-4DE0-84D6-CDFD86830760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2" creationId="{B5C84D98-0ED0-49C9-BA8B-CC517702F33F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3" creationId="{7EFED2C6-BFBB-4850-997B-820A1F25111B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4" creationId="{11531D12-F695-480D-ACDE-63ED60565D9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5" creationId="{247B1FF4-1451-4CDD-8FB3-D41112B84BC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6" creationId="{10C0843F-DAA4-4413-A757-99D8AD4D11E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7" creationId="{0251E84F-A6AF-438A-9F0A-FE0096C4121D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59" creationId="{9E6D094A-7E22-4A5C-9602-556D228D6013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0" creationId="{D0A296E5-FA9C-482D-9695-A7883297988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1" creationId="{6DEAE892-0CD5-4F38-97B8-9801DF911C3A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2" creationId="{1F50C309-0034-4F48-85E1-1C49737C0789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3" creationId="{177BBC3D-A100-470C-80D3-15D62E6355D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4" creationId="{618DB2D3-46E3-44C0-922D-EAF3FB90CBE6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5" creationId="{900D6D57-C542-421E-9455-FB1E8841EF0C}"/>
          </ac:spMkLst>
        </pc:spChg>
        <pc:spChg chg="add mod">
          <ac:chgData name="jeongkilyong" userId="42a1e730-e7ec-4950-9a60-48236c77d83b" providerId="ADAL" clId="{24593437-5F46-4382-AA91-6AA8389D10C9}" dt="2023-10-25T11:21:03.896" v="821"/>
          <ac:spMkLst>
            <pc:docMk/>
            <pc:sldMk cId="2345204839" sldId="311"/>
            <ac:spMk id="66" creationId="{6021847F-F9FF-4C89-B735-394154775783}"/>
          </ac:spMkLst>
        </pc:spChg>
        <pc:graphicFrameChg chg="add del mod modGraphic">
          <ac:chgData name="jeongkilyong" userId="42a1e730-e7ec-4950-9a60-48236c77d83b" providerId="ADAL" clId="{24593437-5F46-4382-AA91-6AA8389D10C9}" dt="2023-10-25T11:20:48.742" v="819" actId="478"/>
          <ac:graphicFrameMkLst>
            <pc:docMk/>
            <pc:sldMk cId="2345204839" sldId="311"/>
            <ac:graphicFrameMk id="6" creationId="{D103158D-93A2-4197-BCBF-9C2F04E82F1A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21:10.123" v="822" actId="14100"/>
          <ac:graphicFrameMkLst>
            <pc:docMk/>
            <pc:sldMk cId="2345204839" sldId="311"/>
            <ac:graphicFrameMk id="58" creationId="{2993B019-5CD2-44D5-BF0C-F755193F389C}"/>
          </ac:graphicFrameMkLst>
        </pc:graphicFrame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9" creationId="{E2C2D23C-3E54-4C11-8257-1A247F017898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13" creationId="{EB75B210-B206-4628-9866-A2943C0D6469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1" creationId="{3128F241-A550-4C6B-93DD-CBBF1F79938B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2" creationId="{83BF3C94-2C75-4521-BE71-BD234536F355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1" creationId="{0390FC8A-5AC9-4663-89A5-8A873DF48E32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3" creationId="{4B0E8422-623F-47E9-9A40-8D88654BC410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7" creationId="{7DBEC8AC-D5C5-4EF0-87E0-055D89593773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8" creationId="{16D1A60C-E7D2-48F7-BD1E-2A23DA26A42C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9" creationId="{B4BE9119-371F-436B-8BCD-411F0D5E3ABD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4" creationId="{F05DBC9A-A4C2-4AF3-8459-26C3CA8F0EAA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9" creationId="{9A9C0709-7444-429B-B02A-A97DCB2C6336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7:41.213" v="782" actId="207"/>
        <pc:sldMkLst>
          <pc:docMk/>
          <pc:sldMk cId="2197751297" sldId="312"/>
        </pc:sldMkLst>
        <pc:spChg chg="add mod">
          <ac:chgData name="jeongkilyong" userId="42a1e730-e7ec-4950-9a60-48236c77d83b" providerId="ADAL" clId="{24593437-5F46-4382-AA91-6AA8389D10C9}" dt="2023-10-25T11:17:41.213" v="782" actId="207"/>
          <ac:spMkLst>
            <pc:docMk/>
            <pc:sldMk cId="2197751297" sldId="312"/>
            <ac:spMk id="5" creationId="{D6274123-C60F-484F-82F0-CA31A48B28DA}"/>
          </ac:spMkLst>
        </pc:spChg>
        <pc:spChg chg="mod">
          <ac:chgData name="jeongkilyong" userId="42a1e730-e7ec-4950-9a60-48236c77d83b" providerId="ADAL" clId="{24593437-5F46-4382-AA91-6AA8389D10C9}" dt="2023-10-25T10:57:50.131" v="314" actId="20577"/>
          <ac:spMkLst>
            <pc:docMk/>
            <pc:sldMk cId="2197751297" sldId="31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28:24.320" v="843" actId="207"/>
        <pc:sldMkLst>
          <pc:docMk/>
          <pc:sldMk cId="3689746455" sldId="313"/>
        </pc:sldMkLst>
        <pc:spChg chg="mod">
          <ac:chgData name="jeongkilyong" userId="42a1e730-e7ec-4950-9a60-48236c77d83b" providerId="ADAL" clId="{24593437-5F46-4382-AA91-6AA8389D10C9}" dt="2023-10-25T11:11:47.764" v="747" actId="1076"/>
          <ac:spMkLst>
            <pc:docMk/>
            <pc:sldMk cId="3689746455" sldId="313"/>
            <ac:spMk id="2" creationId="{C903C940-4878-447B-88DC-FCEAD9FA9392}"/>
          </ac:spMkLst>
        </pc:spChg>
        <pc:spChg chg="add del mod">
          <ac:chgData name="jeongkilyong" userId="42a1e730-e7ec-4950-9a60-48236c77d83b" providerId="ADAL" clId="{24593437-5F46-4382-AA91-6AA8389D10C9}" dt="2023-10-25T11:09:24.991" v="722" actId="478"/>
          <ac:spMkLst>
            <pc:docMk/>
            <pc:sldMk cId="3689746455" sldId="313"/>
            <ac:spMk id="5" creationId="{57FB5602-938C-4D4C-8EA3-E7D418C905F8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6" creationId="{42BFDD41-A5FE-482F-9FF8-F6535FFA3BAB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7" creationId="{F20BDC0B-0178-47B2-AAE8-9B48124CC253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8" creationId="{94C04BDF-D95B-4115-98C2-5B784079D6E7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9" creationId="{AFBB3D81-41AE-4202-93F2-F42474C18DB0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0" creationId="{88A5A671-0E39-4B04-A82F-67512565CF43}"/>
          </ac:spMkLst>
        </pc:spChg>
        <pc:spChg chg="mod">
          <ac:chgData name="jeongkilyong" userId="42a1e730-e7ec-4950-9a60-48236c77d83b" providerId="ADAL" clId="{24593437-5F46-4382-AA91-6AA8389D10C9}" dt="2023-10-25T10:57:58.030" v="345" actId="20577"/>
          <ac:spMkLst>
            <pc:docMk/>
            <pc:sldMk cId="3689746455" sldId="313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4" creationId="{F15F7120-523D-4BA1-9A3C-1AEA6D87BA1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5" creationId="{77A8E66A-DD21-4541-AE93-C2A3F8BDD79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6" creationId="{1E809C1A-6776-45C1-97AB-A69CBA969F3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7" creationId="{7A88BA47-35F6-4D19-A295-83D7B7150AB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0" creationId="{04FA7AFF-E37B-4912-B674-D1BB6A4F73D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1" creationId="{10A0D21E-96ED-403C-90BD-165911CD875E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2" creationId="{A8402824-5BE5-46A9-A04B-6A6FD5AFAF1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3" creationId="{71FA1182-300A-4D16-8C06-C36FA677731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4" creationId="{73546E3F-614F-413D-87A3-FF958DBA4D7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5" creationId="{2E93F05E-EB9C-4FA4-A573-4164E7197A0A}"/>
          </ac:spMkLst>
        </pc:spChg>
        <pc:spChg chg="add del mod">
          <ac:chgData name="jeongkilyong" userId="42a1e730-e7ec-4950-9a60-48236c77d83b" providerId="ADAL" clId="{24593437-5F46-4382-AA91-6AA8389D10C9}" dt="2023-10-25T11:10:18.351" v="729" actId="478"/>
          <ac:spMkLst>
            <pc:docMk/>
            <pc:sldMk cId="3689746455" sldId="313"/>
            <ac:spMk id="27" creationId="{E07E4D84-8356-4823-8E25-E65B985E9E5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9" creationId="{1FA5CCAF-653A-4EDE-947F-9EBE35E93F11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0" creationId="{E04D4F5F-836E-4DFA-B6A6-3D33B3B73686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1" creationId="{D99A1620-8400-4CB5-A334-F90F065254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2" creationId="{8414C9A3-2380-49D6-9F4B-7151E84297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4" creationId="{EAEEFF3C-6E21-495B-BA02-6090ED92024C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5" creationId="{F6067A34-8984-4659-ADD2-519E19E7F2CB}"/>
          </ac:spMkLst>
        </pc:spChg>
        <pc:spChg chg="add mod">
          <ac:chgData name="jeongkilyong" userId="42a1e730-e7ec-4950-9a60-48236c77d83b" providerId="ADAL" clId="{24593437-5F46-4382-AA91-6AA8389D10C9}" dt="2023-10-25T11:28:24.320" v="843" actId="207"/>
          <ac:spMkLst>
            <pc:docMk/>
            <pc:sldMk cId="3689746455" sldId="313"/>
            <ac:spMk id="36" creationId="{B355FA25-29C9-4CDC-AF8C-7F17BE1EB342}"/>
          </ac:spMkLst>
        </pc:sp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1" creationId="{481CAB2E-8263-42D2-A040-AF490A17F0D2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3" creationId="{78CF1184-20CF-4D72-AE80-551595024086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8" creationId="{2203F681-EEF3-49B9-A193-1F8291C20F83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9" creationId="{B5F5AA62-CF16-499E-A134-13808BBB12AC}"/>
          </ac:cxnSpMkLst>
        </pc:cxnChg>
        <pc:cxnChg chg="add del mod">
          <ac:chgData name="jeongkilyong" userId="42a1e730-e7ec-4950-9a60-48236c77d83b" providerId="ADAL" clId="{24593437-5F46-4382-AA91-6AA8389D10C9}" dt="2023-10-25T11:10:37.273" v="734" actId="478"/>
          <ac:cxnSpMkLst>
            <pc:docMk/>
            <pc:sldMk cId="3689746455" sldId="313"/>
            <ac:cxnSpMk id="26" creationId="{FC1A2BEB-EC28-43C3-8C9C-8C6836DF56A0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28" creationId="{1EE2CB48-FA13-42BE-A907-0136B1390479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33" creationId="{94C2A2A9-228F-478F-8FA6-2D37BC06E128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8:14.590" v="787" actId="207"/>
        <pc:sldMkLst>
          <pc:docMk/>
          <pc:sldMk cId="1376220878" sldId="314"/>
        </pc:sldMkLst>
        <pc:spChg chg="add mod">
          <ac:chgData name="jeongkilyong" userId="42a1e730-e7ec-4950-9a60-48236c77d83b" providerId="ADAL" clId="{24593437-5F46-4382-AA91-6AA8389D10C9}" dt="2023-10-25T11:18:14.590" v="787" actId="207"/>
          <ac:spMkLst>
            <pc:docMk/>
            <pc:sldMk cId="1376220878" sldId="314"/>
            <ac:spMk id="5" creationId="{ACF455F4-DBE5-4ED0-AA44-3821395E8FE9}"/>
          </ac:spMkLst>
        </pc:spChg>
        <pc:spChg chg="mod">
          <ac:chgData name="jeongkilyong" userId="42a1e730-e7ec-4950-9a60-48236c77d83b" providerId="ADAL" clId="{24593437-5F46-4382-AA91-6AA8389D10C9}" dt="2023-10-25T10:58:03.425" v="351" actId="20577"/>
          <ac:spMkLst>
            <pc:docMk/>
            <pc:sldMk cId="1376220878" sldId="31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28:37.455" v="844" actId="207"/>
        <pc:sldMkLst>
          <pc:docMk/>
          <pc:sldMk cId="665741361" sldId="315"/>
        </pc:sldMkLst>
        <pc:spChg chg="add mod">
          <ac:chgData name="jeongkilyong" userId="42a1e730-e7ec-4950-9a60-48236c77d83b" providerId="ADAL" clId="{24593437-5F46-4382-AA91-6AA8389D10C9}" dt="2023-10-25T11:28:37.455" v="844" actId="207"/>
          <ac:spMkLst>
            <pc:docMk/>
            <pc:sldMk cId="665741361" sldId="315"/>
            <ac:spMk id="5" creationId="{9A3FA189-06CD-40AB-B358-C3212D7A3184}"/>
          </ac:spMkLst>
        </pc:spChg>
        <pc:spChg chg="mod">
          <ac:chgData name="jeongkilyong" userId="42a1e730-e7ec-4950-9a60-48236c77d83b" providerId="ADAL" clId="{24593437-5F46-4382-AA91-6AA8389D10C9}" dt="2023-10-25T10:58:36.052" v="442" actId="6549"/>
          <ac:spMkLst>
            <pc:docMk/>
            <pc:sldMk cId="665741361" sldId="315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27.550" v="1009" actId="20577"/>
        <pc:sldMkLst>
          <pc:docMk/>
          <pc:sldMk cId="4246583993" sldId="316"/>
        </pc:sldMkLst>
        <pc:spChg chg="add mod">
          <ac:chgData name="jeongkilyong" userId="42a1e730-e7ec-4950-9a60-48236c77d83b" providerId="ADAL" clId="{24593437-5F46-4382-AA91-6AA8389D10C9}" dt="2023-10-25T11:29:03.362" v="848" actId="20577"/>
          <ac:spMkLst>
            <pc:docMk/>
            <pc:sldMk cId="4246583993" sldId="316"/>
            <ac:spMk id="5" creationId="{03365433-FBFC-47E5-B53F-BF11A54F211A}"/>
          </ac:spMkLst>
        </pc:spChg>
        <pc:spChg chg="add del mod">
          <ac:chgData name="jeongkilyong" userId="42a1e730-e7ec-4950-9a60-48236c77d83b" providerId="ADAL" clId="{24593437-5F46-4382-AA91-6AA8389D10C9}" dt="2023-10-25T11:20:05.435" v="814" actId="478"/>
          <ac:spMkLst>
            <pc:docMk/>
            <pc:sldMk cId="4246583993" sldId="316"/>
            <ac:spMk id="6" creationId="{83F8B3A0-5869-4E80-8261-135FACCFCF99}"/>
          </ac:spMkLst>
        </pc:spChg>
        <pc:spChg chg="add mod">
          <ac:chgData name="jeongkilyong" userId="42a1e730-e7ec-4950-9a60-48236c77d83b" providerId="ADAL" clId="{24593437-5F46-4382-AA91-6AA8389D10C9}" dt="2023-10-25T11:53:27.550" v="1009" actId="20577"/>
          <ac:spMkLst>
            <pc:docMk/>
            <pc:sldMk cId="4246583993" sldId="316"/>
            <ac:spMk id="8" creationId="{73E8AED8-9C8B-4A4E-BD6F-2416B2021215}"/>
          </ac:spMkLst>
        </pc:spChg>
        <pc:spChg chg="add mod">
          <ac:chgData name="jeongkilyong" userId="42a1e730-e7ec-4950-9a60-48236c77d83b" providerId="ADAL" clId="{24593437-5F46-4382-AA91-6AA8389D10C9}" dt="2023-10-25T11:30:27.988" v="883" actId="20577"/>
          <ac:spMkLst>
            <pc:docMk/>
            <pc:sldMk cId="4246583993" sldId="316"/>
            <ac:spMk id="9" creationId="{191A0393-A8B2-4B68-B7DC-22B70F5E9614}"/>
          </ac:spMkLst>
        </pc:spChg>
        <pc:spChg chg="mod">
          <ac:chgData name="jeongkilyong" userId="42a1e730-e7ec-4950-9a60-48236c77d83b" providerId="ADAL" clId="{24593437-5F46-4382-AA91-6AA8389D10C9}" dt="2023-10-25T10:59:05.648" v="463" actId="20577"/>
          <ac:spMkLst>
            <pc:docMk/>
            <pc:sldMk cId="4246583993" sldId="316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59.464" v="772" actId="1076"/>
          <ac:picMkLst>
            <pc:docMk/>
            <pc:sldMk cId="4246583993" sldId="316"/>
            <ac:picMk id="7" creationId="{E6DF7A44-E004-4C93-8AFF-1AC6927AB604}"/>
          </ac:picMkLst>
        </pc:picChg>
      </pc:sldChg>
      <pc:sldChg chg="addSp modSp add mod modAnim">
        <pc:chgData name="jeongkilyong" userId="42a1e730-e7ec-4950-9a60-48236c77d83b" providerId="ADAL" clId="{24593437-5F46-4382-AA91-6AA8389D10C9}" dt="2023-10-25T11:53:31.429" v="1011" actId="20577"/>
        <pc:sldMkLst>
          <pc:docMk/>
          <pc:sldMk cId="4109266110" sldId="317"/>
        </pc:sldMkLst>
        <pc:spChg chg="add mod">
          <ac:chgData name="jeongkilyong" userId="42a1e730-e7ec-4950-9a60-48236c77d83b" providerId="ADAL" clId="{24593437-5F46-4382-AA91-6AA8389D10C9}" dt="2023-10-25T11:13:01.032" v="755"/>
          <ac:spMkLst>
            <pc:docMk/>
            <pc:sldMk cId="4109266110" sldId="317"/>
            <ac:spMk id="5" creationId="{B733930B-5B63-401D-A285-61F0BF41765E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6" creationId="{9696865E-FC72-4665-B0D9-C2696D19BD6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7" creationId="{CF6ABC1C-3439-4CE1-A2F7-FB4E999454B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8" creationId="{57B9E3EF-DD3F-4057-8EED-4C8FA5EEE9E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0" creationId="{77B5BBCE-E419-4544-A38E-849412449EE1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1" creationId="{F2B8B72C-88D7-4304-B568-A800D2ABB4D3}"/>
          </ac:spMkLst>
        </pc:spChg>
        <pc:spChg chg="mod">
          <ac:chgData name="jeongkilyong" userId="42a1e730-e7ec-4950-9a60-48236c77d83b" providerId="ADAL" clId="{24593437-5F46-4382-AA91-6AA8389D10C9}" dt="2023-10-25T10:59:13.651" v="470" actId="20577"/>
          <ac:spMkLst>
            <pc:docMk/>
            <pc:sldMk cId="4109266110" sldId="317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4" creationId="{59A13616-1CF9-45CC-8CB5-1D9F2C8F330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5" creationId="{3F1B1E0D-7774-487A-992E-E98159DA354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6" creationId="{C44B70F8-49C7-4AE6-BC20-CFAE2BF8629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7" creationId="{2FC3D372-3082-47F9-AD7A-3E1BD33860E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8" creationId="{317E9DBD-FB50-4186-8BD8-286D46161888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0" creationId="{F4A811FE-D5B1-4D08-A212-9B25E3C3D01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1" creationId="{9337A159-0348-40E9-8717-4B15BA48672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2" creationId="{51452E09-7F4B-46AA-AF00-261B3752124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5" creationId="{05CA25FD-6DD7-45FB-A588-B0B3BCF8CBA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7" creationId="{EB675720-1194-481D-96B2-EBE47FC0F38D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8" creationId="{66B019CD-BB38-4C4B-A2D4-E7E4DC115DA0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9" creationId="{C4245C20-95D5-4AE7-B3DE-F821C2ED5A8C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0" creationId="{3CE83A46-04DA-4AA6-A07F-78E52B2C34D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1" creationId="{EBD82875-1867-497C-95F9-25B8824A3DF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2" creationId="{114DCD7F-EDFF-4606-9013-306D59FE7FFE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4" creationId="{EF3D819A-07BB-4833-B5B1-F2B6CBACF21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5" creationId="{C496B2A5-FFCD-4CF3-A74E-E96F885CE10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6" creationId="{9E12B6FB-CE35-4161-A9C8-FF2B3065D6A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7" creationId="{18C7B382-3818-4462-88D6-DE0FC39EBAFD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8" creationId="{44E4B152-8250-424B-B2C2-204B057FA3D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9" creationId="{5B1F20DE-D5DA-451F-90A8-749D7B3F4EE6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0" creationId="{1A1D0730-6A31-4EC6-8DF2-2D3EAAAC9B2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1" creationId="{DAEE6F9A-2FB7-4A60-AB0B-19B93ADD92C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2" creationId="{569FAC3A-BE4C-49AE-B797-CB34D131044A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4" creationId="{C69F3579-1AEF-4835-8C4B-7F24C7B987D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5" creationId="{8CCC708F-B288-43F0-A3CD-2F4CDC765F54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6" creationId="{39163939-6CA5-4050-827D-C6A31C345EC1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7" creationId="{CADCE72C-2DC2-460E-8D10-60672ACF0746}"/>
          </ac:spMkLst>
        </pc:spChg>
        <pc:spChg chg="add mod">
          <ac:chgData name="jeongkilyong" userId="42a1e730-e7ec-4950-9a60-48236c77d83b" providerId="ADAL" clId="{24593437-5F46-4382-AA91-6AA8389D10C9}" dt="2023-10-25T11:53:31.429" v="1011" actId="20577"/>
          <ac:spMkLst>
            <pc:docMk/>
            <pc:sldMk cId="4109266110" sldId="317"/>
            <ac:spMk id="49" creationId="{750A522D-99C4-40C9-A0B3-558AD4171A63}"/>
          </ac:spMkLst>
        </pc:spChg>
        <pc:graphicFrameChg chg="add mod modGraphic">
          <ac:chgData name="jeongkilyong" userId="42a1e730-e7ec-4950-9a60-48236c77d83b" providerId="ADAL" clId="{24593437-5F46-4382-AA91-6AA8389D10C9}" dt="2023-10-25T11:32:42.500" v="934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  <pc:picChg chg="add mod">
          <ac:chgData name="jeongkilyong" userId="42a1e730-e7ec-4950-9a60-48236c77d83b" providerId="ADAL" clId="{24593437-5F46-4382-AA91-6AA8389D10C9}" dt="2023-10-25T11:14:48.175" v="770" actId="1076"/>
          <ac:picMkLst>
            <pc:docMk/>
            <pc:sldMk cId="4109266110" sldId="317"/>
            <ac:picMk id="48" creationId="{C09F5B13-9B81-4E74-B2F3-7A3820D59BB3}"/>
          </ac:picMkLst>
        </pc:pic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9" creationId="{3FADC308-0229-4DF2-8AB9-EE2CF32F4DA2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3" creationId="{0CBBD639-95FF-4E0D-918C-1DBF4830B58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9" creationId="{9B35E812-C2B4-4B37-A7E7-5D3A91053693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3" creationId="{9D2251B4-06E6-4AA0-9FD9-8D558B88ED9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6" creationId="{283517A9-2DDE-4F33-B100-4E623A9C6F55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33" creationId="{259F7D21-50F7-4EC3-AB2A-748CCECFF14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43" creationId="{8E29BE66-161F-46E6-A1E6-8ECB940A6D0C}"/>
          </ac:cxnSpMkLst>
        </pc:cxnChg>
      </pc:sldChg>
      <pc:sldChg chg="addSp delSp modSp add mod modAnim">
        <pc:chgData name="jeongkilyong" userId="42a1e730-e7ec-4950-9a60-48236c77d83b" providerId="ADAL" clId="{24593437-5F46-4382-AA91-6AA8389D10C9}" dt="2023-10-25T11:53:34.189" v="1013" actId="20577"/>
        <pc:sldMkLst>
          <pc:docMk/>
          <pc:sldMk cId="973298011" sldId="318"/>
        </pc:sldMkLst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" creationId="{D9F3A1BC-DD92-4E68-8960-67B60907B633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6" creationId="{6A6A69AD-9BB6-403B-855A-E93CC70ECBD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7" creationId="{89B1C869-956E-4A02-B418-EF9DE618B4B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9" creationId="{2132D5CB-8151-41C8-B557-7862E7134D4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0" creationId="{AEBC04D7-F7C4-4610-A41E-59B324392EBA}"/>
          </ac:spMkLst>
        </pc:spChg>
        <pc:spChg chg="mod">
          <ac:chgData name="jeongkilyong" userId="42a1e730-e7ec-4950-9a60-48236c77d83b" providerId="ADAL" clId="{24593437-5F46-4382-AA91-6AA8389D10C9}" dt="2023-10-25T10:59:25.785" v="509" actId="20577"/>
          <ac:spMkLst>
            <pc:docMk/>
            <pc:sldMk cId="973298011" sldId="318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3" creationId="{17BB97E1-5D15-4808-9260-7932F4F704F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4" creationId="{41C59622-7811-455E-9FEB-C6D99AF6BCD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6" creationId="{07F4E391-94D0-41F0-B7F3-ED10BF26862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7" creationId="{7A8EA420-0D18-47F0-A5CC-F1AB50BF8C1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8" creationId="{AAACE6B0-C209-4FA0-BE48-32CC4E030BDE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9" creationId="{3437AE38-E12F-4D55-B50D-625F1637E3E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0" creationId="{F28A11CD-9E4B-4C12-8E96-953D67C76514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1" creationId="{E5F0EBC6-EFEE-411A-A7B6-0A31E7A90CB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4" creationId="{7AD7B7A9-59A0-44F0-8AFC-4ABCCE0B2292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8" creationId="{66127F67-49DD-4C70-9B0F-C22915ABE43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9" creationId="{F20B0986-A23F-45E2-B7C2-5E75B3DB412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0" creationId="{B63969BA-7DB0-46F0-A3EE-3C71CCF2C0A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1" creationId="{98AC1135-293D-49AE-919F-740FF877DE5D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2" creationId="{12A9FA5C-64ED-4EB4-AB50-41B114644087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3" creationId="{BA1360F1-233A-463F-A361-4F5D5BC94B5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4" creationId="{E25143A0-2A2F-4235-9886-692432410CD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7" creationId="{002661D3-4324-45B2-A262-6D8CB373E5DA}"/>
          </ac:spMkLst>
        </pc:spChg>
        <pc:spChg chg="add mod">
          <ac:chgData name="jeongkilyong" userId="42a1e730-e7ec-4950-9a60-48236c77d83b" providerId="ADAL" clId="{24593437-5F46-4382-AA91-6AA8389D10C9}" dt="2023-10-25T11:33:19.990" v="955" actId="1037"/>
          <ac:spMkLst>
            <pc:docMk/>
            <pc:sldMk cId="973298011" sldId="318"/>
            <ac:spMk id="38" creationId="{37FCB9FE-3326-4952-B31E-4F24E77EC0BC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9" creationId="{F04A8AE3-B1FB-4994-91E6-51AF8098B391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0" creationId="{8C68CCD2-F830-45E9-9DCD-F1C968D065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1" creationId="{8CE4054C-6203-4EBF-858C-08CABD5E3251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2" creationId="{E11B686B-0EE7-49E1-80DD-766D7BAE46AD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3" creationId="{373EADAF-9ADB-46F0-9CD5-A0563C5E4DBA}"/>
          </ac:spMkLst>
        </pc:spChg>
        <pc:spChg chg="add mod">
          <ac:chgData name="jeongkilyong" userId="42a1e730-e7ec-4950-9a60-48236c77d83b" providerId="ADAL" clId="{24593437-5F46-4382-AA91-6AA8389D10C9}" dt="2023-10-25T11:33:17.908" v="953" actId="1037"/>
          <ac:spMkLst>
            <pc:docMk/>
            <pc:sldMk cId="973298011" sldId="318"/>
            <ac:spMk id="44" creationId="{24607686-F721-4E52-BC10-9B3A7D68D2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6" creationId="{7C711DA6-779F-465D-BC7D-EDDB30F296E6}"/>
          </ac:spMkLst>
        </pc:spChg>
        <pc:spChg chg="add mod ord">
          <ac:chgData name="jeongkilyong" userId="42a1e730-e7ec-4950-9a60-48236c77d83b" providerId="ADAL" clId="{24593437-5F46-4382-AA91-6AA8389D10C9}" dt="2023-10-25T11:34:24.380" v="972" actId="1037"/>
          <ac:spMkLst>
            <pc:docMk/>
            <pc:sldMk cId="973298011" sldId="318"/>
            <ac:spMk id="47" creationId="{18603DED-E29D-4C28-A635-8F99D51B87F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8" creationId="{70FC63C9-0282-43F3-971E-C04AECF134DF}"/>
          </ac:spMkLst>
        </pc:spChg>
        <pc:spChg chg="add mod">
          <ac:chgData name="jeongkilyong" userId="42a1e730-e7ec-4950-9a60-48236c77d83b" providerId="ADAL" clId="{24593437-5F46-4382-AA91-6AA8389D10C9}" dt="2023-10-25T11:34:10.354" v="964" actId="1076"/>
          <ac:spMkLst>
            <pc:docMk/>
            <pc:sldMk cId="973298011" sldId="318"/>
            <ac:spMk id="49" creationId="{60D4996E-39A7-4AC0-B010-3E9E6DFB02F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0" creationId="{D715EA35-C1CD-4335-96A9-DFE7860426AE}"/>
          </ac:spMkLst>
        </pc:spChg>
        <pc:spChg chg="add del mod">
          <ac:chgData name="jeongkilyong" userId="42a1e730-e7ec-4950-9a60-48236c77d83b" providerId="ADAL" clId="{24593437-5F46-4382-AA91-6AA8389D10C9}" dt="2023-10-25T11:13:17.686" v="757" actId="478"/>
          <ac:spMkLst>
            <pc:docMk/>
            <pc:sldMk cId="973298011" sldId="318"/>
            <ac:spMk id="53" creationId="{D6A1FA03-A74D-4AE5-B7AE-46AB9E7262DE}"/>
          </ac:spMkLst>
        </pc:spChg>
        <pc:spChg chg="add mod">
          <ac:chgData name="jeongkilyong" userId="42a1e730-e7ec-4950-9a60-48236c77d83b" providerId="ADAL" clId="{24593437-5F46-4382-AA91-6AA8389D10C9}" dt="2023-10-25T11:53:34.189" v="1013" actId="20577"/>
          <ac:spMkLst>
            <pc:docMk/>
            <pc:sldMk cId="973298011" sldId="318"/>
            <ac:spMk id="55" creationId="{BD565639-34A1-428C-B69D-9402AA34D5C6}"/>
          </ac:spMkLst>
        </pc:spChg>
        <pc:graphicFrameChg chg="add mod modGraphic">
          <ac:chgData name="jeongkilyong" userId="42a1e730-e7ec-4950-9a60-48236c77d83b" providerId="ADAL" clId="{24593437-5F46-4382-AA91-6AA8389D10C9}" dt="2023-10-25T11:33:01.657" v="937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33:45.161" v="958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picChg chg="add mod">
          <ac:chgData name="jeongkilyong" userId="42a1e730-e7ec-4950-9a60-48236c77d83b" providerId="ADAL" clId="{24593437-5F46-4382-AA91-6AA8389D10C9}" dt="2023-10-25T11:14:37.303" v="768" actId="1076"/>
          <ac:picMkLst>
            <pc:docMk/>
            <pc:sldMk cId="973298011" sldId="318"/>
            <ac:picMk id="54" creationId="{C99FD95E-6BBD-4293-96A0-71A2A2FB8BFE}"/>
          </ac:picMkLst>
        </pc:pic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8" creationId="{245C8802-4E53-496F-A5AA-688858926D21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1" creationId="{B766F68F-DE7A-437D-9D6F-AF8796BD4250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5" creationId="{4B8B2CA7-ACD9-403E-8484-1F84A32070F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2" creationId="{C5DEA65A-2E5B-41F8-AC00-16B569CFE4B5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3" creationId="{F7A30572-D2A8-4E83-8FC1-E06E1EA77D26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5" creationId="{0BB6B2CF-E389-49CF-9E78-795AF6F8D79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6" creationId="{A989E6F4-912D-4B19-B6F7-79EF2A262552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7" creationId="{4BDAA091-0986-4127-B468-25E461A2C98D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35" creationId="{0EC735CC-AD3C-459A-BE3F-FD6716145E0D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1" creationId="{E4456E1B-871C-4746-B978-DC3FAD25FCE1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11.531" v="973" actId="1076"/>
        <pc:sldMkLst>
          <pc:docMk/>
          <pc:sldMk cId="3245064251" sldId="319"/>
        </pc:sldMkLst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5" creationId="{949C08AA-6D74-4C9F-90C9-877B28859906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6" creationId="{7101F409-9AAF-42C6-ABE3-F2E64E369BE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7" creationId="{D7569DF4-B245-4F13-8A3F-57DDECA38D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9" creationId="{8B53A733-0204-465A-97D1-8C3ED0E3391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0" creationId="{B8DAF567-2EC3-44DB-8869-90EEBEEA49FD}"/>
          </ac:spMkLst>
        </pc:spChg>
        <pc:spChg chg="mod">
          <ac:chgData name="jeongkilyong" userId="42a1e730-e7ec-4950-9a60-48236c77d83b" providerId="ADAL" clId="{24593437-5F46-4382-AA91-6AA8389D10C9}" dt="2023-10-25T10:59:38.293" v="565" actId="20577"/>
          <ac:spMkLst>
            <pc:docMk/>
            <pc:sldMk cId="3245064251" sldId="319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3" creationId="{7BA2E783-FD81-4FC8-B362-FF67056C7A6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4" creationId="{C2718A13-CAD5-4227-AB96-A3F3FF3AE87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5" creationId="{53243129-B77E-4C82-BF28-B233378BAE7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6" creationId="{5487D2F1-A791-4166-9B8E-F04E8791193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7" creationId="{30287789-899E-442B-825D-3ABB9F01A899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9" creationId="{3DA3E98C-F00D-46BD-9126-9726CCE7191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0" creationId="{23038146-1DA3-4181-B55C-3A5BAB78A16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1" creationId="{8D23CC1F-9CDA-4F03-8A48-50DAFF0B19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3" creationId="{3CC22327-B2BF-42ED-9801-6EEFAD975D6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4" creationId="{CD334345-B715-40A9-805F-F13EEB68F9F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6" creationId="{E77B2016-CAE3-4539-B497-F042749A5D57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7" creationId="{A8B7812A-7C1B-497D-BA82-F015B397B72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8" creationId="{160BBE2C-C563-4B17-A081-8A05699DF14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9" creationId="{B34ABB6B-775F-4D38-9C70-36861BCDF4A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0" creationId="{8AC4243F-24AD-4DDD-B13A-EFE515CAB128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1" creationId="{ECE6E219-2D70-4C30-8378-E5D17953CDEA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3" creationId="{273AD902-207A-4A41-B122-D2DAA1C7EA7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4" creationId="{739C1B0A-D7ED-4C78-A32E-104C02A33B36}"/>
          </ac:spMkLst>
        </pc:sp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8" creationId="{109EC7B1-0309-4921-92BB-A902C75E9E5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1" creationId="{F60F8E79-9801-4177-A762-2405293CD612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8" creationId="{DA69CFAC-7CBD-4AEC-ACD1-70A6BCA6FDC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2" creationId="{895E8AF5-2609-4677-9085-8126E2B2E48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5" creationId="{57A997D5-886A-4F2C-AC52-7C309347B86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32" creationId="{71290382-072D-4F4B-BC7D-DECB883BA422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43.317" v="984" actId="1038"/>
        <pc:sldMkLst>
          <pc:docMk/>
          <pc:sldMk cId="318558686" sldId="320"/>
        </pc:sldMkLst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5" creationId="{3A746F16-7624-4FA9-9517-68A99043745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6" creationId="{0FBEF6C2-F3CC-4514-8641-C74272268EE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7" creationId="{9215062E-1434-41AB-9F72-002476BD64B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9" creationId="{98B99360-A819-49A6-AD8A-377924081398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1" creationId="{34DDF909-CF17-436C-B5C0-38B6CFDFFB8D}"/>
          </ac:spMkLst>
        </pc:spChg>
        <pc:spChg chg="mod">
          <ac:chgData name="jeongkilyong" userId="42a1e730-e7ec-4950-9a60-48236c77d83b" providerId="ADAL" clId="{24593437-5F46-4382-AA91-6AA8389D10C9}" dt="2023-10-25T10:59:50.725" v="605" actId="20577"/>
          <ac:spMkLst>
            <pc:docMk/>
            <pc:sldMk cId="318558686" sldId="320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3" creationId="{0D812F91-A3C4-47A0-A49C-2510D5F1658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4" creationId="{827EFC33-8D6F-404C-AF42-821D4DB3FDE1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6" creationId="{C2D9A83C-BDD2-4A1A-8575-93BC4394DAF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7" creationId="{E32C2901-05A6-4B48-841E-CE37004F3D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8" creationId="{4CF3BC29-ADFF-4218-AFCE-6ECC1BC4382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0" creationId="{29BB6E86-64CD-49D0-9624-0A99025EAEE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1" creationId="{90AC1DF0-2119-474A-A1C2-CBAA1204E529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3" creationId="{96A5F50F-A0EC-4277-A71F-2C77AD93F9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4" creationId="{76277A3D-B6CC-49F3-9026-6D9F7F9E8C9A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5" creationId="{88F1C995-7E7A-4809-BDD6-EA9A37AD0C30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6" creationId="{DAB4F79D-EC58-4A63-838D-858D24FC78E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7" creationId="{F510D099-867E-493E-9DD0-02464328051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9" creationId="{29FD4B09-2212-4FDB-9833-E03005517F9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0" creationId="{B73F5919-25DD-4879-82C4-809384D05EAB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1" creationId="{D2EE5A93-DD5A-420C-AC66-5CA076CE429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2" creationId="{07D45E9A-5E8F-4419-8764-4EBC53FAB767}"/>
          </ac:spMkLst>
        </pc:sp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8" creationId="{0E62C6DA-E78E-40A6-8677-6253FF4AA3E1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0" creationId="{7B2CCAA6-AEEF-4A5F-BC55-B0ABBE92278A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5" creationId="{4170596B-473B-47D2-91AD-9F5C764DE7F7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9" creationId="{C096ABF6-3FA4-42DD-A5D0-A904A299F096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2" creationId="{A0F55E31-0A2F-4801-A82E-E20DED23D00B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8" creationId="{571FC75A-F91D-40A5-98E4-58B9444C7D20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40:45.654" v="1005" actId="207"/>
        <pc:sldMkLst>
          <pc:docMk/>
          <pc:sldMk cId="2242085605" sldId="321"/>
        </pc:sldMkLst>
        <pc:spChg chg="add mod">
          <ac:chgData name="jeongkilyong" userId="42a1e730-e7ec-4950-9a60-48236c77d83b" providerId="ADAL" clId="{24593437-5F46-4382-AA91-6AA8389D10C9}" dt="2023-10-25T11:40:45.654" v="1005" actId="207"/>
          <ac:spMkLst>
            <pc:docMk/>
            <pc:sldMk cId="2242085605" sldId="321"/>
            <ac:spMk id="5" creationId="{F4A275F2-0352-4621-8D38-7712C6573613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6" creationId="{F1DA5EC4-11D7-4420-8D3B-613242FF4DB5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7" creationId="{53B153BE-9AF4-4E8D-A492-7E17CD0A408F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8" creationId="{2F3050A4-D16F-44B9-829B-15D982283B36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9" creationId="{7E7A9FB1-80EE-47D1-81ED-BE5BACC56F39}"/>
          </ac:spMkLst>
        </pc:spChg>
        <pc:spChg chg="mod">
          <ac:chgData name="jeongkilyong" userId="42a1e730-e7ec-4950-9a60-48236c77d83b" providerId="ADAL" clId="{24593437-5F46-4382-AA91-6AA8389D10C9}" dt="2023-10-25T11:00:01.639" v="639" actId="20577"/>
          <ac:spMkLst>
            <pc:docMk/>
            <pc:sldMk cId="2242085605" sldId="32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40:06.950" v="1004" actId="207"/>
        <pc:sldMkLst>
          <pc:docMk/>
          <pc:sldMk cId="804754580" sldId="322"/>
        </pc:sldMkLst>
        <pc:spChg chg="add mod">
          <ac:chgData name="jeongkilyong" userId="42a1e730-e7ec-4950-9a60-48236c77d83b" providerId="ADAL" clId="{24593437-5F46-4382-AA91-6AA8389D10C9}" dt="2023-10-25T11:40:06.950" v="1004" actId="207"/>
          <ac:spMkLst>
            <pc:docMk/>
            <pc:sldMk cId="804754580" sldId="322"/>
            <ac:spMk id="5" creationId="{1AD8930C-3958-4846-9690-782B8BBCAEFE}"/>
          </ac:spMkLst>
        </pc:spChg>
        <pc:spChg chg="add del mod">
          <ac:chgData name="jeongkilyong" userId="42a1e730-e7ec-4950-9a60-48236c77d83b" providerId="ADAL" clId="{24593437-5F46-4382-AA91-6AA8389D10C9}" dt="2023-10-25T11:36:22.711" v="985" actId="478"/>
          <ac:spMkLst>
            <pc:docMk/>
            <pc:sldMk cId="804754580" sldId="322"/>
            <ac:spMk id="6" creationId="{7A879241-17CE-41C7-85DD-F447AB7AFCE3}"/>
          </ac:spMkLst>
        </pc:spChg>
        <pc:spChg chg="add mod">
          <ac:chgData name="jeongkilyong" userId="42a1e730-e7ec-4950-9a60-48236c77d83b" providerId="ADAL" clId="{24593437-5F46-4382-AA91-6AA8389D10C9}" dt="2023-10-25T11:36:35.675" v="989" actId="1076"/>
          <ac:spMkLst>
            <pc:docMk/>
            <pc:sldMk cId="804754580" sldId="322"/>
            <ac:spMk id="8" creationId="{583401E4-12A8-45FF-9261-303974CCF7A7}"/>
          </ac:spMkLst>
        </pc:spChg>
        <pc:spChg chg="mod">
          <ac:chgData name="jeongkilyong" userId="42a1e730-e7ec-4950-9a60-48236c77d83b" providerId="ADAL" clId="{24593437-5F46-4382-AA91-6AA8389D10C9}" dt="2023-10-25T11:00:06.816" v="657" actId="20577"/>
          <ac:spMkLst>
            <pc:docMk/>
            <pc:sldMk cId="804754580" sldId="32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38:38.480" v="999" actId="1076"/>
        <pc:sldMkLst>
          <pc:docMk/>
          <pc:sldMk cId="1770503944" sldId="323"/>
        </pc:sldMkLst>
        <pc:spChg chg="add mod">
          <ac:chgData name="jeongkilyong" userId="42a1e730-e7ec-4950-9a60-48236c77d83b" providerId="ADAL" clId="{24593437-5F46-4382-AA91-6AA8389D10C9}" dt="2023-10-25T11:13:53.049" v="762"/>
          <ac:spMkLst>
            <pc:docMk/>
            <pc:sldMk cId="1770503944" sldId="323"/>
            <ac:spMk id="5" creationId="{4A35181B-AD6D-462A-AB7B-84B2F82D3007}"/>
          </ac:spMkLst>
        </pc:spChg>
        <pc:spChg chg="add del mod">
          <ac:chgData name="jeongkilyong" userId="42a1e730-e7ec-4950-9a60-48236c77d83b" providerId="ADAL" clId="{24593437-5F46-4382-AA91-6AA8389D10C9}" dt="2023-10-25T11:38:32.091" v="996" actId="478"/>
          <ac:spMkLst>
            <pc:docMk/>
            <pc:sldMk cId="1770503944" sldId="323"/>
            <ac:spMk id="6" creationId="{02B6FB6F-8B24-47ED-BA81-C378D95ABD68}"/>
          </ac:spMkLst>
        </pc:spChg>
        <pc:spChg chg="add mod">
          <ac:chgData name="jeongkilyong" userId="42a1e730-e7ec-4950-9a60-48236c77d83b" providerId="ADAL" clId="{24593437-5F46-4382-AA91-6AA8389D10C9}" dt="2023-10-25T11:38:38.480" v="999" actId="1076"/>
          <ac:spMkLst>
            <pc:docMk/>
            <pc:sldMk cId="1770503944" sldId="323"/>
            <ac:spMk id="8" creationId="{EE3AFB3A-F39F-4896-9614-246CF7657542}"/>
          </ac:spMkLst>
        </pc:spChg>
        <pc:spChg chg="mod">
          <ac:chgData name="jeongkilyong" userId="42a1e730-e7ec-4950-9a60-48236c77d83b" providerId="ADAL" clId="{24593437-5F46-4382-AA91-6AA8389D10C9}" dt="2023-10-25T11:00:11.824" v="675" actId="20577"/>
          <ac:spMkLst>
            <pc:docMk/>
            <pc:sldMk cId="1770503944" sldId="323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39:46.062" v="1002" actId="207"/>
        <pc:sldMkLst>
          <pc:docMk/>
          <pc:sldMk cId="694759568" sldId="324"/>
        </pc:sldMkLst>
        <pc:spChg chg="add mod">
          <ac:chgData name="jeongkilyong" userId="42a1e730-e7ec-4950-9a60-48236c77d83b" providerId="ADAL" clId="{24593437-5F46-4382-AA91-6AA8389D10C9}" dt="2023-10-25T11:39:46.062" v="1002" actId="207"/>
          <ac:spMkLst>
            <pc:docMk/>
            <pc:sldMk cId="694759568" sldId="324"/>
            <ac:spMk id="5" creationId="{A44B0C01-A057-488E-B033-CCA098FE4CDC}"/>
          </ac:spMkLst>
        </pc:spChg>
        <pc:spChg chg="add mod">
          <ac:chgData name="jeongkilyong" userId="42a1e730-e7ec-4950-9a60-48236c77d83b" providerId="ADAL" clId="{24593437-5F46-4382-AA91-6AA8389D10C9}" dt="2023-10-25T11:39:20.381" v="1000"/>
          <ac:spMkLst>
            <pc:docMk/>
            <pc:sldMk cId="694759568" sldId="324"/>
            <ac:spMk id="6" creationId="{0262B11B-1B36-4A5D-951C-0080122A721A}"/>
          </ac:spMkLst>
        </pc:spChg>
        <pc:spChg chg="mod">
          <ac:chgData name="jeongkilyong" userId="42a1e730-e7ec-4950-9a60-48236c77d83b" providerId="ADAL" clId="{24593437-5F46-4382-AA91-6AA8389D10C9}" dt="2023-10-25T11:00:16.857" v="693" actId="20577"/>
          <ac:spMkLst>
            <pc:docMk/>
            <pc:sldMk cId="694759568" sldId="324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40.245" v="1015" actId="20577"/>
        <pc:sldMkLst>
          <pc:docMk/>
          <pc:sldMk cId="211133839" sldId="325"/>
        </pc:sldMkLst>
        <pc:spChg chg="add mod">
          <ac:chgData name="jeongkilyong" userId="42a1e730-e7ec-4950-9a60-48236c77d83b" providerId="ADAL" clId="{24593437-5F46-4382-AA91-6AA8389D10C9}" dt="2023-10-25T11:39:37.876" v="1001" actId="207"/>
          <ac:spMkLst>
            <pc:docMk/>
            <pc:sldMk cId="211133839" sldId="325"/>
            <ac:spMk id="5" creationId="{BFD2A483-00F5-4282-AA94-207EAF9B92B6}"/>
          </ac:spMkLst>
        </pc:spChg>
        <pc:spChg chg="add del mod">
          <ac:chgData name="jeongkilyong" userId="42a1e730-e7ec-4950-9a60-48236c77d83b" providerId="ADAL" clId="{24593437-5F46-4382-AA91-6AA8389D10C9}" dt="2023-10-25T11:37:25.624" v="990" actId="478"/>
          <ac:spMkLst>
            <pc:docMk/>
            <pc:sldMk cId="211133839" sldId="325"/>
            <ac:spMk id="6" creationId="{E7B397E7-F081-47FF-B13D-12DC103CC70C}"/>
          </ac:spMkLst>
        </pc:spChg>
        <pc:spChg chg="add mod">
          <ac:chgData name="jeongkilyong" userId="42a1e730-e7ec-4950-9a60-48236c77d83b" providerId="ADAL" clId="{24593437-5F46-4382-AA91-6AA8389D10C9}" dt="2023-10-25T11:53:40.245" v="1015" actId="20577"/>
          <ac:spMkLst>
            <pc:docMk/>
            <pc:sldMk cId="211133839" sldId="325"/>
            <ac:spMk id="8" creationId="{9ED65EA2-EAC0-4F07-B501-36F9A785FA70}"/>
          </ac:spMkLst>
        </pc:spChg>
        <pc:spChg chg="add mod">
          <ac:chgData name="jeongkilyong" userId="42a1e730-e7ec-4950-9a60-48236c77d83b" providerId="ADAL" clId="{24593437-5F46-4382-AA91-6AA8389D10C9}" dt="2023-10-25T11:37:49.628" v="995"/>
          <ac:spMkLst>
            <pc:docMk/>
            <pc:sldMk cId="211133839" sldId="325"/>
            <ac:spMk id="10" creationId="{1985551C-4B67-443B-9453-6B7D95E8F896}"/>
          </ac:spMkLst>
        </pc:spChg>
        <pc:spChg chg="mod">
          <ac:chgData name="jeongkilyong" userId="42a1e730-e7ec-4950-9a60-48236c77d83b" providerId="ADAL" clId="{24593437-5F46-4382-AA91-6AA8389D10C9}" dt="2023-10-25T11:00:23.009" v="711" actId="20577"/>
          <ac:spMkLst>
            <pc:docMk/>
            <pc:sldMk cId="211133839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17.462" v="766" actId="1076"/>
          <ac:picMkLst>
            <pc:docMk/>
            <pc:sldMk cId="211133839" sldId="325"/>
            <ac:picMk id="7" creationId="{165ECAE5-460C-4E21-BC30-29EAF7CBCA2C}"/>
          </ac:picMkLst>
        </pc:pic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4/25/2025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클로저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4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2F3F51F-813A-419E-8246-C08CC4BE9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정적 함수를 바탕으로 새로운 함수를 생성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메모이제이션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예제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A615D-078E-4D48-B5E2-288F5E72E2AB}"/>
              </a:ext>
            </a:extLst>
          </p:cNvPr>
          <p:cNvSpPr txBox="1"/>
          <p:nvPr/>
        </p:nvSpPr>
        <p:spPr>
          <a:xfrm>
            <a:off x="1547664" y="1952050"/>
            <a:ext cx="6048672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Function.prototype.memoize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fn.memo.apply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arguments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endParaRPr lang="en-US" altLang="ko-KR" b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dirty="0" err="1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캐시되지</a:t>
            </a:r>
            <a:r>
              <a:rPr lang="ko-KR" altLang="en-US" dirty="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않음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endParaRPr lang="en-US" altLang="ko-KR" b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isPrime.memoize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();</a:t>
            </a:r>
          </a:p>
          <a:p>
            <a:endParaRPr lang="en-US" altLang="ko-KR" b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en-US" altLang="ko-KR" b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dirty="0" err="1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캐시됨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C484450-50ED-4D38-9958-BE4CC72FF9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BE0AAF-2F06-4A47-90F9-977F6B38F721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43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CCDE6FE-BE8D-4BE9-97D8-9E17621E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87162"/>
              </p:ext>
            </p:extLst>
          </p:nvPr>
        </p:nvGraphicFramePr>
        <p:xfrm>
          <a:off x="1809117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600" b="1" kern="0" baseline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47D39D-7091-42B1-8E80-F03C2F5F9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즉시실행함수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(Immediately-Invoked Function Expression)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선언 후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곧바로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스스로를 호출하여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실행 순서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실행한다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폐기한다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실행을 마치고 나면 더 이상 이 함수를 참조할 수 없음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7D90A34-BB2E-4079-9B3C-0656F5227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13836"/>
              </p:ext>
            </p:extLst>
          </p:nvPr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600" b="1" kern="0" baseline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9B7E54D-BAD0-4769-906A-E23BB3F52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57306"/>
              </p:ext>
            </p:extLst>
          </p:nvPr>
        </p:nvGraphicFramePr>
        <p:xfrm>
          <a:off x="1810876" y="2996589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msg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})();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0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CEF60-0C1F-4BDB-B63C-D0605A7CF681}"/>
              </a:ext>
            </a:extLst>
          </p:cNvPr>
          <p:cNvSpPr txBox="1"/>
          <p:nvPr/>
        </p:nvSpPr>
        <p:spPr>
          <a:xfrm>
            <a:off x="2286000" y="1383585"/>
            <a:ext cx="457200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msg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console.log(msg);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B3035-2F6F-4D5B-B292-08776C422488}"/>
              </a:ext>
            </a:extLst>
          </p:cNvPr>
          <p:cNvSpPr txBox="1"/>
          <p:nvPr/>
        </p:nvSpPr>
        <p:spPr>
          <a:xfrm>
            <a:off x="827584" y="2680811"/>
            <a:ext cx="3456384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msg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AC128-01C8-4AD9-B52D-B1D8CAB0C4A9}"/>
              </a:ext>
            </a:extLst>
          </p:cNvPr>
          <p:cNvSpPr txBox="1"/>
          <p:nvPr/>
        </p:nvSpPr>
        <p:spPr>
          <a:xfrm>
            <a:off x="4800155" y="2680811"/>
            <a:ext cx="3456384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msg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})();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B26AA-4018-494C-ADE6-85B15F926C25}"/>
              </a:ext>
            </a:extLst>
          </p:cNvPr>
          <p:cNvSpPr txBox="1"/>
          <p:nvPr/>
        </p:nvSpPr>
        <p:spPr>
          <a:xfrm>
            <a:off x="827584" y="4574206"/>
            <a:ext cx="345638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(msg){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2BD4B-69FE-4BEC-9F06-B416C889AF0E}"/>
              </a:ext>
            </a:extLst>
          </p:cNvPr>
          <p:cNvSpPr txBox="1"/>
          <p:nvPr/>
        </p:nvSpPr>
        <p:spPr>
          <a:xfrm>
            <a:off x="4800155" y="4574205"/>
            <a:ext cx="345638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(msg){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50E2BAD5-89BD-4EA7-952C-CE40CF69FB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FE60FE-B4D7-42EA-9D13-49F2BA59EDA8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31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 용법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DA3F5A8-3243-4937-9507-000CB91FB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778318"/>
              </p:ext>
            </p:extLst>
          </p:nvPr>
        </p:nvGraphicFramePr>
        <p:xfrm>
          <a:off x="1809115" y="274320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count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sum = 100;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sum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28D9C2-4EDA-4FFC-AB5F-65B7CED99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8018"/>
              </p:ext>
            </p:extLst>
          </p:nvPr>
        </p:nvGraphicFramePr>
        <p:xfrm>
          <a:off x="1809115" y="274320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61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count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sum = 100;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avg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(() =&gt; {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sum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})();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136B9975-C4C9-4B18-A0F3-F5395CFC9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407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임시 유효 범위와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코드를 함수로 감싸고 호출하면 해당 코드의 유효 범위가 함수로 제한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사용하는 변수는 외부에 노출되지 않으므로 외부 변수와 충돌이 발생하지 않는다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외부에서 접근할 수 없는 독립적인 공간을 확보할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코드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독립적인 모듈로 사용할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66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 용법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73139B2-F405-43D2-BD0A-7A312D6F8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964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라이브러리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래핑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 라이브러리 개발 시 임시 변수들을 즉시실행함수 내부에 묶어놓음으로써 전역 네임스페이스를 더럽히지 않는다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라이브러리를 로딩하면서 발생하는 이름 충돌을 막을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Some.long.reference.to.something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복잡한 참조 관계를 짧은 변수로 대체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83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 용법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3666F20-A758-4FE6-8E8A-6E468E874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76100"/>
              </p:ext>
            </p:extLst>
          </p:nvPr>
        </p:nvGraphicFramePr>
        <p:xfrm>
          <a:off x="1809115" y="1924040"/>
          <a:ext cx="6003234" cy="3665200"/>
        </p:xfrm>
        <a:graphic>
          <a:graphicData uri="http://schemas.openxmlformats.org/drawingml/2006/table">
            <a:tbl>
              <a:tblPr/>
              <a:tblGrid>
                <a:gridCol w="6003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52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8080"/>
                        </a:solidFill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2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= $(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"button"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[i].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onclick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 () =&gt; {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alert(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};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F6D050B-4EED-49AA-A2B1-E1D929E67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63974"/>
              </p:ext>
            </p:extLst>
          </p:nvPr>
        </p:nvGraphicFramePr>
        <p:xfrm>
          <a:off x="1809114" y="1924040"/>
          <a:ext cx="6003235" cy="3672408"/>
        </p:xfrm>
        <a:graphic>
          <a:graphicData uri="http://schemas.openxmlformats.org/drawingml/2006/table">
            <a:tbl>
              <a:tblPr/>
              <a:tblGrid>
                <a:gridCol w="600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0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8080"/>
                        </a:solidFill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2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 </a:t>
                      </a:r>
                      <a:r>
                        <a:rPr lang="en-US" altLang="ko-KR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btns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document.querySelectorAll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('button');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((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 =&gt; {	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[i].onclick = () =&gt; {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		alert(i);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	};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})(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12D3A9DD-9365-456B-8B33-15C449833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루프에서 사용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루프 내부에서 하나의 변수를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유효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범위안에서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각각의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독립적인 변수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B7C543-90FA-4092-BFC8-AA5F89C077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D2655D-C5C9-4C8B-88A5-4DAB3BDF487A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ex04-08.html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05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500616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클로저란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클로저 용법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즉시 실행 함수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상속과 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318BB0A0-4082-4190-9A77-851535531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주변 객체의 참조관계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F8368E-B769-4A27-A3FB-7AC8094748E3}"/>
              </a:ext>
            </a:extLst>
          </p:cNvPr>
          <p:cNvSpPr/>
          <p:nvPr/>
        </p:nvSpPr>
        <p:spPr bwMode="auto">
          <a:xfrm>
            <a:off x="6417393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D89086-7508-43D3-813A-6FA1CEB6CDAE}"/>
              </a:ext>
            </a:extLst>
          </p:cNvPr>
          <p:cNvSpPr/>
          <p:nvPr/>
        </p:nvSpPr>
        <p:spPr bwMode="auto">
          <a:xfrm>
            <a:off x="8001569" y="212333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F46404-9248-4935-AAB6-3DD11CF01AF0}"/>
              </a:ext>
            </a:extLst>
          </p:cNvPr>
          <p:cNvCxnSpPr>
            <a:stCxn id="46" idx="3"/>
            <a:endCxn id="8" idx="2"/>
          </p:cNvCxnSpPr>
          <p:nvPr/>
        </p:nvCxnSpPr>
        <p:spPr bwMode="auto">
          <a:xfrm>
            <a:off x="7605349" y="2770262"/>
            <a:ext cx="396220" cy="1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6259423-3E63-4112-9357-99BF8E5979AE}"/>
              </a:ext>
            </a:extLst>
          </p:cNvPr>
          <p:cNvSpPr/>
          <p:nvPr/>
        </p:nvSpPr>
        <p:spPr bwMode="auto">
          <a:xfrm>
            <a:off x="56253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41">
            <a:extLst>
              <a:ext uri="{FF2B5EF4-FFF2-40B4-BE49-F238E27FC236}">
                <a16:creationId xmlns:a16="http://schemas.microsoft.com/office/drawing/2014/main" id="{447839BF-B204-4E28-96ED-9DF6E0856F68}"/>
              </a:ext>
            </a:extLst>
          </p:cNvPr>
          <p:cNvSpPr/>
          <p:nvPr/>
        </p:nvSpPr>
        <p:spPr bwMode="auto">
          <a:xfrm>
            <a:off x="57274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ADB5CD-A1C3-4EEF-A059-D66E4883960A}"/>
              </a:ext>
            </a:extLst>
          </p:cNvPr>
          <p:cNvCxnSpPr>
            <a:stCxn id="45" idx="0"/>
            <a:endCxn id="7" idx="3"/>
          </p:cNvCxnSpPr>
          <p:nvPr/>
        </p:nvCxnSpPr>
        <p:spPr bwMode="auto">
          <a:xfrm flipV="1">
            <a:off x="6271105" y="3239184"/>
            <a:ext cx="33610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48">
            <a:extLst>
              <a:ext uri="{FF2B5EF4-FFF2-40B4-BE49-F238E27FC236}">
                <a16:creationId xmlns:a16="http://schemas.microsoft.com/office/drawing/2014/main" id="{58105A06-F4DB-4AAA-9DE0-39693E4D5052}"/>
              </a:ext>
            </a:extLst>
          </p:cNvPr>
          <p:cNvSpPr/>
          <p:nvPr/>
        </p:nvSpPr>
        <p:spPr bwMode="auto">
          <a:xfrm>
            <a:off x="8361609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7253208-E937-49F8-9A88-281B9148613B}"/>
              </a:ext>
            </a:extLst>
          </p:cNvPr>
          <p:cNvSpPr/>
          <p:nvPr/>
        </p:nvSpPr>
        <p:spPr bwMode="auto">
          <a:xfrm>
            <a:off x="6705425" y="53012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AC8568-D8C1-4B56-942E-999CFFF080B9}"/>
              </a:ext>
            </a:extLst>
          </p:cNvPr>
          <p:cNvSpPr/>
          <p:nvPr/>
        </p:nvSpPr>
        <p:spPr bwMode="auto">
          <a:xfrm>
            <a:off x="9009681" y="35010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42">
            <a:extLst>
              <a:ext uri="{FF2B5EF4-FFF2-40B4-BE49-F238E27FC236}">
                <a16:creationId xmlns:a16="http://schemas.microsoft.com/office/drawing/2014/main" id="{A90CF360-63E9-4A88-A2B9-658798A97B74}"/>
              </a:ext>
            </a:extLst>
          </p:cNvPr>
          <p:cNvSpPr/>
          <p:nvPr/>
        </p:nvSpPr>
        <p:spPr bwMode="auto">
          <a:xfrm>
            <a:off x="6993457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모서리가 둥근 직사각형 52">
            <a:extLst>
              <a:ext uri="{FF2B5EF4-FFF2-40B4-BE49-F238E27FC236}">
                <a16:creationId xmlns:a16="http://schemas.microsoft.com/office/drawing/2014/main" id="{F0FE3606-0140-4E93-B387-3340FC69CAE7}"/>
              </a:ext>
            </a:extLst>
          </p:cNvPr>
          <p:cNvSpPr/>
          <p:nvPr/>
        </p:nvSpPr>
        <p:spPr bwMode="auto">
          <a:xfrm>
            <a:off x="9275305" y="3717032"/>
            <a:ext cx="88650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모서리가 둥근 직사각형 53">
            <a:extLst>
              <a:ext uri="{FF2B5EF4-FFF2-40B4-BE49-F238E27FC236}">
                <a16:creationId xmlns:a16="http://schemas.microsoft.com/office/drawing/2014/main" id="{C64F43A5-9FEE-43F2-8119-81048E221336}"/>
              </a:ext>
            </a:extLst>
          </p:cNvPr>
          <p:cNvSpPr/>
          <p:nvPr/>
        </p:nvSpPr>
        <p:spPr bwMode="auto">
          <a:xfrm>
            <a:off x="62733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54">
            <a:extLst>
              <a:ext uri="{FF2B5EF4-FFF2-40B4-BE49-F238E27FC236}">
                <a16:creationId xmlns:a16="http://schemas.microsoft.com/office/drawing/2014/main" id="{59034C2E-4EDF-4BEE-AD46-3E39573B4C5E}"/>
              </a:ext>
            </a:extLst>
          </p:cNvPr>
          <p:cNvSpPr/>
          <p:nvPr/>
        </p:nvSpPr>
        <p:spPr bwMode="auto">
          <a:xfrm>
            <a:off x="59403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60797A-990D-4E6C-A250-397706CB9292}"/>
              </a:ext>
            </a:extLst>
          </p:cNvPr>
          <p:cNvCxnSpPr>
            <a:stCxn id="14" idx="2"/>
            <a:endCxn id="16" idx="1"/>
          </p:cNvCxnSpPr>
          <p:nvPr/>
        </p:nvCxnSpPr>
        <p:spPr bwMode="auto">
          <a:xfrm>
            <a:off x="8636301" y="2903612"/>
            <a:ext cx="478833" cy="702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A861B7-C553-44B9-A448-63EFB1C5113F}"/>
              </a:ext>
            </a:extLst>
          </p:cNvPr>
          <p:cNvCxnSpPr>
            <a:stCxn id="20" idx="3"/>
            <a:endCxn id="15" idx="1"/>
          </p:cNvCxnSpPr>
          <p:nvPr/>
        </p:nvCxnSpPr>
        <p:spPr bwMode="auto">
          <a:xfrm>
            <a:off x="6535513" y="4930502"/>
            <a:ext cx="275365" cy="476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8F858-DEE2-4AC1-877B-E62E1445D2C0}"/>
              </a:ext>
            </a:extLst>
          </p:cNvPr>
          <p:cNvSpPr txBox="1"/>
          <p:nvPr/>
        </p:nvSpPr>
        <p:spPr>
          <a:xfrm>
            <a:off x="6345385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947E26-5EC8-494E-9E2F-1EB235838051}"/>
              </a:ext>
            </a:extLst>
          </p:cNvPr>
          <p:cNvSpPr txBox="1"/>
          <p:nvPr/>
        </p:nvSpPr>
        <p:spPr>
          <a:xfrm>
            <a:off x="5625305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s1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8CDA988-1D5D-42E4-850A-347309B0C80F}"/>
              </a:ext>
            </a:extLst>
          </p:cNvPr>
          <p:cNvSpPr/>
          <p:nvPr/>
        </p:nvSpPr>
        <p:spPr bwMode="auto">
          <a:xfrm>
            <a:off x="74255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모서리가 둥근 직사각형 66">
            <a:extLst>
              <a:ext uri="{FF2B5EF4-FFF2-40B4-BE49-F238E27FC236}">
                <a16:creationId xmlns:a16="http://schemas.microsoft.com/office/drawing/2014/main" id="{41562061-902A-46C0-8895-1BD155BE0441}"/>
              </a:ext>
            </a:extLst>
          </p:cNvPr>
          <p:cNvSpPr/>
          <p:nvPr/>
        </p:nvSpPr>
        <p:spPr bwMode="auto">
          <a:xfrm>
            <a:off x="75276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DD529FD-56BE-4133-A274-670B608AC99B}"/>
              </a:ext>
            </a:extLst>
          </p:cNvPr>
          <p:cNvSpPr/>
          <p:nvPr/>
        </p:nvSpPr>
        <p:spPr bwMode="auto">
          <a:xfrm>
            <a:off x="8577633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모서리가 둥근 직사각형 69">
            <a:extLst>
              <a:ext uri="{FF2B5EF4-FFF2-40B4-BE49-F238E27FC236}">
                <a16:creationId xmlns:a16="http://schemas.microsoft.com/office/drawing/2014/main" id="{A6F5CCAC-45FC-4300-98A9-9B480B96193A}"/>
              </a:ext>
            </a:extLst>
          </p:cNvPr>
          <p:cNvSpPr/>
          <p:nvPr/>
        </p:nvSpPr>
        <p:spPr bwMode="auto">
          <a:xfrm>
            <a:off x="8937673" y="5589240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모서리가 둥근 직사각형 70">
            <a:extLst>
              <a:ext uri="{FF2B5EF4-FFF2-40B4-BE49-F238E27FC236}">
                <a16:creationId xmlns:a16="http://schemas.microsoft.com/office/drawing/2014/main" id="{1219F602-EB3C-43DE-AE63-01C31A5E9A10}"/>
              </a:ext>
            </a:extLst>
          </p:cNvPr>
          <p:cNvSpPr/>
          <p:nvPr/>
        </p:nvSpPr>
        <p:spPr bwMode="auto">
          <a:xfrm>
            <a:off x="80735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71">
            <a:extLst>
              <a:ext uri="{FF2B5EF4-FFF2-40B4-BE49-F238E27FC236}">
                <a16:creationId xmlns:a16="http://schemas.microsoft.com/office/drawing/2014/main" id="{BE0CAD55-F35F-49CC-A3F3-B73E95C08460}"/>
              </a:ext>
            </a:extLst>
          </p:cNvPr>
          <p:cNvSpPr/>
          <p:nvPr/>
        </p:nvSpPr>
        <p:spPr bwMode="auto">
          <a:xfrm>
            <a:off x="77405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8DEEE81-8D20-46DA-BED3-91F06FE53662}"/>
              </a:ext>
            </a:extLst>
          </p:cNvPr>
          <p:cNvCxnSpPr>
            <a:stCxn id="30" idx="3"/>
            <a:endCxn id="27" idx="1"/>
          </p:cNvCxnSpPr>
          <p:nvPr/>
        </p:nvCxnSpPr>
        <p:spPr bwMode="auto">
          <a:xfrm>
            <a:off x="8335713" y="4930502"/>
            <a:ext cx="347373" cy="548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6E98ED-9CA8-4165-97CF-1C7D0A8725E7}"/>
              </a:ext>
            </a:extLst>
          </p:cNvPr>
          <p:cNvSpPr txBox="1"/>
          <p:nvPr/>
        </p:nvSpPr>
        <p:spPr>
          <a:xfrm>
            <a:off x="8361609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BC60DCB-B50E-4D4F-BF24-A3C880BF5825}"/>
              </a:ext>
            </a:extLst>
          </p:cNvPr>
          <p:cNvCxnSpPr>
            <a:stCxn id="47" idx="0"/>
            <a:endCxn id="7" idx="5"/>
          </p:cNvCxnSpPr>
          <p:nvPr/>
        </p:nvCxnSpPr>
        <p:spPr bwMode="auto">
          <a:xfrm flipH="1" flipV="1">
            <a:off x="7523721" y="3239184"/>
            <a:ext cx="54758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E2719BA-8146-4809-92FC-4BF63AB52537}"/>
              </a:ext>
            </a:extLst>
          </p:cNvPr>
          <p:cNvSpPr/>
          <p:nvPr/>
        </p:nvSpPr>
        <p:spPr bwMode="auto">
          <a:xfrm>
            <a:off x="8289601" y="1268760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C97E870-F8EF-4F5C-9341-9959BD67AEB6}"/>
              </a:ext>
            </a:extLst>
          </p:cNvPr>
          <p:cNvSpPr/>
          <p:nvPr/>
        </p:nvSpPr>
        <p:spPr bwMode="auto">
          <a:xfrm>
            <a:off x="9081689" y="15567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8AF57E5-E5C5-4019-B581-60D830083853}"/>
              </a:ext>
            </a:extLst>
          </p:cNvPr>
          <p:cNvSpPr/>
          <p:nvPr/>
        </p:nvSpPr>
        <p:spPr bwMode="auto">
          <a:xfrm>
            <a:off x="9441729" y="242088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CCB6EED-2F5C-4946-BF2B-F66C5EB2248F}"/>
              </a:ext>
            </a:extLst>
          </p:cNvPr>
          <p:cNvCxnSpPr>
            <a:stCxn id="8" idx="6"/>
            <a:endCxn id="36" idx="2"/>
          </p:cNvCxnSpPr>
          <p:nvPr/>
        </p:nvCxnSpPr>
        <p:spPr bwMode="auto">
          <a:xfrm>
            <a:off x="9297713" y="2771403"/>
            <a:ext cx="144016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ED183F9-1715-43A4-A3C8-1C2BD32AADFD}"/>
              </a:ext>
            </a:extLst>
          </p:cNvPr>
          <p:cNvCxnSpPr>
            <a:stCxn id="8" idx="7"/>
            <a:endCxn id="35" idx="3"/>
          </p:cNvCxnSpPr>
          <p:nvPr/>
        </p:nvCxnSpPr>
        <p:spPr bwMode="auto">
          <a:xfrm flipV="1">
            <a:off x="9107897" y="2171419"/>
            <a:ext cx="79245" cy="141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4F34A5A-6793-4E91-88EE-7F85FD756E53}"/>
              </a:ext>
            </a:extLst>
          </p:cNvPr>
          <p:cNvCxnSpPr>
            <a:stCxn id="8" idx="0"/>
            <a:endCxn id="34" idx="4"/>
          </p:cNvCxnSpPr>
          <p:nvPr/>
        </p:nvCxnSpPr>
        <p:spPr bwMode="auto">
          <a:xfrm flipV="1">
            <a:off x="8649641" y="1988840"/>
            <a:ext cx="0" cy="134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EFBE28CC-B27B-4077-A1C8-7C6030444EFC}"/>
              </a:ext>
            </a:extLst>
          </p:cNvPr>
          <p:cNvSpPr/>
          <p:nvPr/>
        </p:nvSpPr>
        <p:spPr bwMode="auto">
          <a:xfrm>
            <a:off x="8506429" y="215416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1" name="모서리가 둥근 직사각형 90">
            <a:extLst>
              <a:ext uri="{FF2B5EF4-FFF2-40B4-BE49-F238E27FC236}">
                <a16:creationId xmlns:a16="http://schemas.microsoft.com/office/drawing/2014/main" id="{78F096DF-0226-4C33-9A2E-6F6197FD6F22}"/>
              </a:ext>
            </a:extLst>
          </p:cNvPr>
          <p:cNvSpPr/>
          <p:nvPr/>
        </p:nvSpPr>
        <p:spPr bwMode="auto">
          <a:xfrm>
            <a:off x="8834089" y="232942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91">
            <a:extLst>
              <a:ext uri="{FF2B5EF4-FFF2-40B4-BE49-F238E27FC236}">
                <a16:creationId xmlns:a16="http://schemas.microsoft.com/office/drawing/2014/main" id="{9A05B7B8-73B0-47ED-A112-430BC119FEC1}"/>
              </a:ext>
            </a:extLst>
          </p:cNvPr>
          <p:cNvSpPr/>
          <p:nvPr/>
        </p:nvSpPr>
        <p:spPr bwMode="auto">
          <a:xfrm>
            <a:off x="8989917" y="2706236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모서리가 둥근 직사각형 78">
            <a:extLst>
              <a:ext uri="{FF2B5EF4-FFF2-40B4-BE49-F238E27FC236}">
                <a16:creationId xmlns:a16="http://schemas.microsoft.com/office/drawing/2014/main" id="{AF180E1E-E8DF-4360-A95A-888D9CD0AAA1}"/>
              </a:ext>
            </a:extLst>
          </p:cNvPr>
          <p:cNvSpPr/>
          <p:nvPr/>
        </p:nvSpPr>
        <p:spPr bwMode="auto">
          <a:xfrm>
            <a:off x="6777433" y="2924944"/>
            <a:ext cx="57606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B29A5A0-DDE8-49E1-BD94-9ABE822F7F45}"/>
              </a:ext>
            </a:extLst>
          </p:cNvPr>
          <p:cNvCxnSpPr>
            <a:stCxn id="43" idx="2"/>
            <a:endCxn id="10" idx="7"/>
          </p:cNvCxnSpPr>
          <p:nvPr/>
        </p:nvCxnSpPr>
        <p:spPr bwMode="auto">
          <a:xfrm flipH="1">
            <a:off x="6731633" y="3212976"/>
            <a:ext cx="333832" cy="837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3DF1CF9D-DC68-44A6-BF85-D1D54C7E6ECA}"/>
              </a:ext>
            </a:extLst>
          </p:cNvPr>
          <p:cNvSpPr/>
          <p:nvPr/>
        </p:nvSpPr>
        <p:spPr bwMode="auto">
          <a:xfrm>
            <a:off x="57102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33">
            <a:extLst>
              <a:ext uri="{FF2B5EF4-FFF2-40B4-BE49-F238E27FC236}">
                <a16:creationId xmlns:a16="http://schemas.microsoft.com/office/drawing/2014/main" id="{F5BBDE5B-49D6-49AB-AFA5-9805707EF66B}"/>
              </a:ext>
            </a:extLst>
          </p:cNvPr>
          <p:cNvSpPr/>
          <p:nvPr/>
        </p:nvSpPr>
        <p:spPr bwMode="auto">
          <a:xfrm>
            <a:off x="6525229" y="2636912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모서리가 둥근 직사각형 67">
            <a:extLst>
              <a:ext uri="{FF2B5EF4-FFF2-40B4-BE49-F238E27FC236}">
                <a16:creationId xmlns:a16="http://schemas.microsoft.com/office/drawing/2014/main" id="{992177FB-33FE-4EDC-ADE6-DCC9553A2F43}"/>
              </a:ext>
            </a:extLst>
          </p:cNvPr>
          <p:cNvSpPr/>
          <p:nvPr/>
        </p:nvSpPr>
        <p:spPr bwMode="auto">
          <a:xfrm>
            <a:off x="75104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모서리가 둥근 직사각형 82">
            <a:extLst>
              <a:ext uri="{FF2B5EF4-FFF2-40B4-BE49-F238E27FC236}">
                <a16:creationId xmlns:a16="http://schemas.microsoft.com/office/drawing/2014/main" id="{DC42E51B-5DF8-47B7-A0AE-2386588EE07E}"/>
              </a:ext>
            </a:extLst>
          </p:cNvPr>
          <p:cNvSpPr/>
          <p:nvPr/>
        </p:nvSpPr>
        <p:spPr bwMode="auto">
          <a:xfrm>
            <a:off x="6113081" y="3905135"/>
            <a:ext cx="1022120" cy="25816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BF24B36-785F-416F-9B9D-E6F5A3CE7B36}"/>
              </a:ext>
            </a:extLst>
          </p:cNvPr>
          <p:cNvCxnSpPr/>
          <p:nvPr/>
        </p:nvCxnSpPr>
        <p:spPr bwMode="auto">
          <a:xfrm flipV="1">
            <a:off x="7079473" y="3239184"/>
            <a:ext cx="1111912" cy="65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F674A19C-1BF4-418C-87AD-C98CFFD3A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95648"/>
              </p:ext>
            </p:extLst>
          </p:nvPr>
        </p:nvGraphicFramePr>
        <p:xfrm>
          <a:off x="362091" y="1340768"/>
          <a:ext cx="4455122" cy="4968552"/>
        </p:xfrm>
        <a:graphic>
          <a:graphicData uri="http://schemas.openxmlformats.org/drawingml/2006/table">
            <a:tbl>
              <a:tblPr/>
              <a:tblGrid>
                <a:gridCol w="445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>
                        <a:solidFill>
                          <a:srgbClr val="7F0055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9A00A743-7577-480F-B895-7AF151AABDCF}"/>
              </a:ext>
            </a:extLst>
          </p:cNvPr>
          <p:cNvSpPr txBox="1"/>
          <p:nvPr/>
        </p:nvSpPr>
        <p:spPr>
          <a:xfrm>
            <a:off x="436773" y="1467746"/>
            <a:ext cx="361180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Score(kor, eng){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.kor = kor;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.eng = 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.kor+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5EE947-1FE2-4093-8A70-EAE6C4965302}"/>
              </a:ext>
            </a:extLst>
          </p:cNvPr>
          <p:cNvSpPr txBox="1"/>
          <p:nvPr/>
        </p:nvSpPr>
        <p:spPr>
          <a:xfrm>
            <a:off x="436773" y="4210060"/>
            <a:ext cx="3525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s1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1CF448-06B5-49A3-8538-F909920E69FD}"/>
              </a:ext>
            </a:extLst>
          </p:cNvPr>
          <p:cNvSpPr txBox="1"/>
          <p:nvPr/>
        </p:nvSpPr>
        <p:spPr>
          <a:xfrm>
            <a:off x="425401" y="4519863"/>
            <a:ext cx="3355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s2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96D244-6474-44EE-8ED8-0050EC4B5352}"/>
              </a:ext>
            </a:extLst>
          </p:cNvPr>
          <p:cNvSpPr txBox="1"/>
          <p:nvPr/>
        </p:nvSpPr>
        <p:spPr>
          <a:xfrm>
            <a:off x="425401" y="4828750"/>
            <a:ext cx="1731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s1.sum();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56D52B-9DB6-4918-AA13-CD137BD69884}"/>
              </a:ext>
            </a:extLst>
          </p:cNvPr>
          <p:cNvSpPr txBox="1"/>
          <p:nvPr/>
        </p:nvSpPr>
        <p:spPr>
          <a:xfrm>
            <a:off x="425401" y="5131931"/>
            <a:ext cx="2175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s1.avg();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FBE89C-41F6-4617-8369-1B659CB2B8AC}"/>
              </a:ext>
            </a:extLst>
          </p:cNvPr>
          <p:cNvSpPr txBox="1"/>
          <p:nvPr/>
        </p:nvSpPr>
        <p:spPr>
          <a:xfrm>
            <a:off x="427181" y="5415654"/>
            <a:ext cx="22451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s2.sum();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EE74ED-228F-437F-B986-F68E280DE81E}"/>
              </a:ext>
            </a:extLst>
          </p:cNvPr>
          <p:cNvSpPr txBox="1"/>
          <p:nvPr/>
        </p:nvSpPr>
        <p:spPr>
          <a:xfrm>
            <a:off x="429952" y="5727206"/>
            <a:ext cx="2103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s2.avg();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272A1E-12FC-4BFF-B26F-AFCEAC12663B}"/>
              </a:ext>
            </a:extLst>
          </p:cNvPr>
          <p:cNvSpPr txBox="1"/>
          <p:nvPr/>
        </p:nvSpPr>
        <p:spPr>
          <a:xfrm>
            <a:off x="436773" y="3271714"/>
            <a:ext cx="38806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Score.prototype.avg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.sum()/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2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8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4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4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8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20" grpId="0" animBg="1"/>
      <p:bldP spid="20" grpId="1" animBg="1"/>
      <p:bldP spid="20" grpId="2" animBg="1"/>
      <p:bldP spid="23" grpId="0"/>
      <p:bldP spid="24" grpId="0"/>
      <p:bldP spid="25" grpId="0" animBg="1"/>
      <p:bldP spid="25" grpId="1" animBg="1"/>
      <p:bldP spid="25" grpId="2" animBg="1"/>
      <p:bldP spid="25" grpId="3" animBg="1"/>
      <p:bldP spid="25" grpId="4" animBg="1"/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30" grpId="0" animBg="1"/>
      <p:bldP spid="30" grpId="1" animBg="1"/>
      <p:bldP spid="30" grpId="2" animBg="1"/>
      <p:bldP spid="32" grpId="0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6" grpId="3" animBg="1"/>
      <p:bldP spid="46" grpId="4" animBg="1"/>
      <p:bldP spid="47" grpId="0" animBg="1"/>
      <p:bldP spid="47" grpId="1" animBg="1"/>
      <p:bldP spid="47" grpId="2" animBg="1"/>
      <p:bldP spid="48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912BD6B1-9D75-4D36-880B-3840A6D95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0648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실행이 끝난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함수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생성되는 시점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기준으로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가능한 변수는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유효범위가 사라진 후에도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인해 유효 범위가 사라진  변수와 함수를 사용할 수 있고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경우 그 값을 변경할 수도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3DC02-17B9-47EC-A3AF-2FE486F8312A}"/>
              </a:ext>
            </a:extLst>
          </p:cNvPr>
          <p:cNvSpPr txBox="1"/>
          <p:nvPr/>
        </p:nvSpPr>
        <p:spPr>
          <a:xfrm>
            <a:off x="3107265" y="2717497"/>
            <a:ext cx="484276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outer(){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innerVal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"outer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의 지역변수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 = ()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console.log(innerVal);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 = outer();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inner();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5739A6-4F2E-4FC6-9E6A-EB0256567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79080"/>
              </p:ext>
            </p:extLst>
          </p:nvPr>
        </p:nvGraphicFramePr>
        <p:xfrm>
          <a:off x="7217530" y="3375619"/>
          <a:ext cx="1800200" cy="73152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outer</a:t>
                      </a:r>
                      <a:r>
                        <a:rPr lang="ko-KR" altLang="en-US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의 지역변수</a:t>
                      </a:r>
                      <a:endParaRPr lang="en-US" alt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4115D8D-E749-48DA-9670-4BE2F5997A34}"/>
              </a:ext>
            </a:extLst>
          </p:cNvPr>
          <p:cNvCxnSpPr/>
          <p:nvPr/>
        </p:nvCxnSpPr>
        <p:spPr bwMode="auto">
          <a:xfrm>
            <a:off x="6612850" y="3776811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1EE9F37-826A-4086-9003-D36201869F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57343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673FFA-4D4C-4370-AF20-8F1F6BFEFC46}"/>
              </a:ext>
            </a:extLst>
          </p:cNvPr>
          <p:cNvSpPr txBox="1"/>
          <p:nvPr/>
        </p:nvSpPr>
        <p:spPr>
          <a:xfrm>
            <a:off x="6016783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캡슐화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0863319-9F1E-46B8-A581-92D5AF595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8117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캡슐화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내부에서만 접근 가능한 속성을 만들어 사용하고 외부에서는 해당 속성을 직접 접근하지 못하도록 만드는 객체지향 언어의 특징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지정가능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내부에서 선언한 지역변수는 외부에서 접근하지 못하는 반면 내부 메서드인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클로저에서는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접근 가능하다는 특징을 이용해서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ES2019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정의시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속성명이나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붙이면 해당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내부에서만 접근 가능한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메서드 정의 기능이 추가됨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3A7E3BA-B305-4940-A12F-66845F9760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57343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4253FF-BE9D-4EBD-9748-2B7C30A4D41B}"/>
              </a:ext>
            </a:extLst>
          </p:cNvPr>
          <p:cNvSpPr txBox="1"/>
          <p:nvPr/>
        </p:nvSpPr>
        <p:spPr>
          <a:xfrm>
            <a:off x="6016783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8077A-8760-4EF7-AE07-7D1BCE256D34}"/>
              </a:ext>
            </a:extLst>
          </p:cNvPr>
          <p:cNvSpPr txBox="1"/>
          <p:nvPr/>
        </p:nvSpPr>
        <p:spPr>
          <a:xfrm>
            <a:off x="2991181" y="2942552"/>
            <a:ext cx="4572000" cy="36625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.ride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.count++;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.getCount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.count;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c.count +=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console.log(c.getCount());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9867A-EA97-4464-AE2F-A207402CBF0D}"/>
              </a:ext>
            </a:extLst>
          </p:cNvPr>
          <p:cNvSpPr txBox="1"/>
          <p:nvPr/>
        </p:nvSpPr>
        <p:spPr>
          <a:xfrm>
            <a:off x="2991181" y="2942552"/>
            <a:ext cx="4572000" cy="36625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.ride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count++;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.getCount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Counter();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();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();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c.count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c.getCount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());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0E8EC7-A16E-4736-89C5-1335B80791BB}"/>
              </a:ext>
            </a:extLst>
          </p:cNvPr>
          <p:cNvCxnSpPr/>
          <p:nvPr/>
        </p:nvCxnSpPr>
        <p:spPr bwMode="auto">
          <a:xfrm>
            <a:off x="6292036" y="6257206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307546-E138-432E-A7B5-8ABC19FC4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76412"/>
              </p:ext>
            </p:extLst>
          </p:nvPr>
        </p:nvGraphicFramePr>
        <p:xfrm>
          <a:off x="7012116" y="6030347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2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FEA7E4B-B0A7-431F-B908-51D54E58A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28044"/>
              </p:ext>
            </p:extLst>
          </p:nvPr>
        </p:nvGraphicFramePr>
        <p:xfrm>
          <a:off x="7012116" y="6026374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2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0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콜백과 타이머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F6AF218-2E33-414F-B883-7C6D7F9F8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4317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타이머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지정된 함수들이 임의의 시간 뒤에 비동기적으로 호출이 될 때 함수 외부의 데이터에 접근하는 경우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40942-7C20-45F1-931A-FC01AF46D313}"/>
              </a:ext>
            </a:extLst>
          </p:cNvPr>
          <p:cNvSpPr txBox="1"/>
          <p:nvPr/>
        </p:nvSpPr>
        <p:spPr>
          <a:xfrm>
            <a:off x="2346960" y="1748211"/>
            <a:ext cx="4572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(() =&gt;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console.log(</a:t>
            </a:r>
            <a:r>
              <a:rPr lang="en-US" altLang="ko-KR" b="0" dirty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9317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커링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5CD6532-C201-4A9B-90E7-1BAC7C762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221152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인자를 받는 함수를 단일 인자를 받는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체인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호출하도록 바꾸는 함수형 프로그래밍 기법 중 하나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sum(x, y) -&gt; sum(x)(y)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 언어에 많은 공헌을 한 미국의 수학자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논리학자인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하스켈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커리의 이름에서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가독성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좋아짐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마지막 인자가 입력될 때까지 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 타이밍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조절할 수 있음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lodash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_.curry()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함수에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커링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기능을 추가하는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0364F-B46B-4E0B-BA3D-FDA0DF0534EB}"/>
              </a:ext>
            </a:extLst>
          </p:cNvPr>
          <p:cNvSpPr txBox="1"/>
          <p:nvPr/>
        </p:nvSpPr>
        <p:spPr>
          <a:xfrm>
            <a:off x="1619672" y="3212976"/>
            <a:ext cx="590465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b, c){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 + c;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currySum = a </a:t>
            </a:r>
            <a:r>
              <a:rPr lang="pt-BR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 </a:t>
            </a:r>
            <a:r>
              <a:rPr lang="pt-BR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 </a:t>
            </a:r>
            <a:r>
              <a:rPr lang="pt-BR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 + c;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currySum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240324D-8662-4EDB-9F7A-FC35610A7B7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DDEDDF-C0BD-434D-A60A-A27AAD52A8B2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82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Partial application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17DDB9D-47A1-46C8-B7B8-B1935F07F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25379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부분 적용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기존 함수의 매개변수 중 일부를 미리 채워둔 상태의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커링된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일부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단계까지만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호출한 후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반환받은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나중에 나머지 인자를 전달해서 실행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lodash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_.partial()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함수에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Partial application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기능을 추가하는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Function.prototype.bind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Partial application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기능을 구현한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lodash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_.partial()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함수와 비슷하나 미리 전달하는 인자에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지정하는 기능이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9721B-0DEE-4142-AB15-A5B816C142D0}"/>
              </a:ext>
            </a:extLst>
          </p:cNvPr>
          <p:cNvSpPr txBox="1"/>
          <p:nvPr/>
        </p:nvSpPr>
        <p:spPr>
          <a:xfrm>
            <a:off x="1907704" y="2960271"/>
            <a:ext cx="5328592" cy="1754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(x, y) =&gt;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sum100 = _.partial(sum, 100);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console.log(sum100(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200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8F7A98F-BBBA-4935-8AAA-664F32C8A8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2976C-72C0-4844-94D8-30454237B824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ex04-04.js, ex02-17-04.js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88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36D7D9A-6974-4EF1-8210-DB29D274A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존재하는 함수의 동작을 수정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필요 없음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메모이제이션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예제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F040F-CB60-45CD-82C2-290D7386BC92}"/>
              </a:ext>
            </a:extLst>
          </p:cNvPr>
          <p:cNvSpPr txBox="1"/>
          <p:nvPr/>
        </p:nvSpPr>
        <p:spPr>
          <a:xfrm>
            <a:off x="1547664" y="1849815"/>
            <a:ext cx="6048672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Function.prototype.memo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(key){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|| {};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[key] !==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undefined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[key];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else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[key] 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(key);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endParaRPr lang="en-US" altLang="ko-KR" b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dirty="0" err="1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캐시되지</a:t>
            </a:r>
            <a:r>
              <a:rPr lang="ko-KR" altLang="en-US" dirty="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않음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isPrime.memo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1000000007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en-US" altLang="ko-KR" b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dirty="0" err="1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캐시됨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321BCF0-B20F-4E3C-8B22-0BDD5D4D9B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260C4F-A938-4ECB-B621-78A1F588D6A5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80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5910</TotalTime>
  <Words>1603</Words>
  <Application>Microsoft Office PowerPoint</Application>
  <PresentationFormat>와이드스크린</PresentationFormat>
  <Paragraphs>326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호정 이</cp:lastModifiedBy>
  <cp:revision>161</cp:revision>
  <dcterms:created xsi:type="dcterms:W3CDTF">2019-05-07T05:36:17Z</dcterms:created>
  <dcterms:modified xsi:type="dcterms:W3CDTF">2025-04-25T04:08:33Z</dcterms:modified>
</cp:coreProperties>
</file>