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34" autoAdjust="0"/>
  </p:normalViewPr>
  <p:slideViewPr>
    <p:cSldViewPr snapToGrid="0" snapToObjects="1">
      <p:cViewPr varScale="1">
        <p:scale>
          <a:sx n="45" d="100"/>
          <a:sy n="45" d="100"/>
        </p:scale>
        <p:origin x="29" y="211"/>
      </p:cViewPr>
      <p:guideLst>
        <p:guide orient="horz" pos="436"/>
        <p:guide pos="438"/>
        <p:guide pos="7242"/>
        <p:guide orient="horz" pos="3884"/>
      </p:guideLst>
    </p:cSldViewPr>
  </p:slideViewPr>
  <p:outlineViewPr>
    <p:cViewPr>
      <p:scale>
        <a:sx n="33" d="100"/>
        <a:sy n="33" d="100"/>
      </p:scale>
      <p:origin x="0" y="-1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BAECD1C0-9144-4AD2-A895-F0BB3FB669A4}"/>
    <pc:docChg chg="undo custSel modSld">
      <pc:chgData name="jeongkilyong" userId="42a1e730-e7ec-4950-9a60-48236c77d83b" providerId="ADAL" clId="{BAECD1C0-9144-4AD2-A895-F0BB3FB669A4}" dt="2024-02-27T14:02:49.975" v="221"/>
      <pc:docMkLst>
        <pc:docMk/>
      </pc:docMkLst>
      <pc:sldChg chg="modSp mod">
        <pc:chgData name="jeongkilyong" userId="42a1e730-e7ec-4950-9a60-48236c77d83b" providerId="ADAL" clId="{BAECD1C0-9144-4AD2-A895-F0BB3FB669A4}" dt="2024-02-25T22:50:03.135" v="1" actId="1076"/>
        <pc:sldMkLst>
          <pc:docMk/>
          <pc:sldMk cId="3485235614" sldId="292"/>
        </pc:sldMkLst>
        <pc:spChg chg="mod">
          <ac:chgData name="jeongkilyong" userId="42a1e730-e7ec-4950-9a60-48236c77d83b" providerId="ADAL" clId="{BAECD1C0-9144-4AD2-A895-F0BB3FB669A4}" dt="2024-02-25T22:49:59.318" v="0" actId="14100"/>
          <ac:spMkLst>
            <pc:docMk/>
            <pc:sldMk cId="3485235614" sldId="292"/>
            <ac:spMk id="14" creationId="{8A388CC4-0691-40DB-BBDD-A9E648D5C8C2}"/>
          </ac:spMkLst>
        </pc:spChg>
        <pc:spChg chg="mod">
          <ac:chgData name="jeongkilyong" userId="42a1e730-e7ec-4950-9a60-48236c77d83b" providerId="ADAL" clId="{BAECD1C0-9144-4AD2-A895-F0BB3FB669A4}" dt="2024-02-25T22:50:03.135" v="1" actId="1076"/>
          <ac:spMkLst>
            <pc:docMk/>
            <pc:sldMk cId="3485235614" sldId="292"/>
            <ac:spMk id="15" creationId="{5AA6BA9A-B969-4450-979D-7A38644792F4}"/>
          </ac:spMkLst>
        </pc:spChg>
      </pc:sldChg>
      <pc:sldChg chg="modSp modAnim">
        <pc:chgData name="jeongkilyong" userId="42a1e730-e7ec-4950-9a60-48236c77d83b" providerId="ADAL" clId="{BAECD1C0-9144-4AD2-A895-F0BB3FB669A4}" dt="2024-02-27T13:51:33.006" v="53"/>
        <pc:sldMkLst>
          <pc:docMk/>
          <pc:sldMk cId="2345204839" sldId="311"/>
        </pc:sldMkLst>
        <pc:spChg chg="mod">
          <ac:chgData name="jeongkilyong" userId="42a1e730-e7ec-4950-9a60-48236c77d83b" providerId="ADAL" clId="{BAECD1C0-9144-4AD2-A895-F0BB3FB669A4}" dt="2024-02-27T13:51:29.141" v="52" actId="20577"/>
          <ac:spMkLst>
            <pc:docMk/>
            <pc:sldMk cId="2345204839" sldId="311"/>
            <ac:spMk id="60" creationId="{D0A296E5-FA9C-482D-9695-A78832979880}"/>
          </ac:spMkLst>
        </pc:spChg>
        <pc:spChg chg="mod">
          <ac:chgData name="jeongkilyong" userId="42a1e730-e7ec-4950-9a60-48236c77d83b" providerId="ADAL" clId="{BAECD1C0-9144-4AD2-A895-F0BB3FB669A4}" dt="2024-02-27T13:51:33.006" v="53"/>
          <ac:spMkLst>
            <pc:docMk/>
            <pc:sldMk cId="2345204839" sldId="311"/>
            <ac:spMk id="61" creationId="{6DEAE892-0CD5-4F38-97B8-9801DF911C3A}"/>
          </ac:spMkLst>
        </pc:spChg>
      </pc:sldChg>
      <pc:sldChg chg="addSp delSp modSp mod">
        <pc:chgData name="jeongkilyong" userId="42a1e730-e7ec-4950-9a60-48236c77d83b" providerId="ADAL" clId="{BAECD1C0-9144-4AD2-A895-F0BB3FB669A4}" dt="2024-02-25T22:51:26.240" v="12" actId="1076"/>
        <pc:sldMkLst>
          <pc:docMk/>
          <pc:sldMk cId="3689746455" sldId="313"/>
        </pc:sldMkLst>
        <pc:spChg chg="add mod">
          <ac:chgData name="jeongkilyong" userId="42a1e730-e7ec-4950-9a60-48236c77d83b" providerId="ADAL" clId="{BAECD1C0-9144-4AD2-A895-F0BB3FB669A4}" dt="2024-02-25T22:51:26.240" v="12" actId="1076"/>
          <ac:spMkLst>
            <pc:docMk/>
            <pc:sldMk cId="3689746455" sldId="313"/>
            <ac:spMk id="3" creationId="{16C12A6C-27C6-495F-9FE0-4884FDEB1ED7}"/>
          </ac:spMkLst>
        </pc:spChg>
        <pc:cxnChg chg="del mod">
          <ac:chgData name="jeongkilyong" userId="42a1e730-e7ec-4950-9a60-48236c77d83b" providerId="ADAL" clId="{BAECD1C0-9144-4AD2-A895-F0BB3FB669A4}" dt="2024-02-25T22:51:06.392" v="6" actId="478"/>
          <ac:cxnSpMkLst>
            <pc:docMk/>
            <pc:sldMk cId="3689746455" sldId="313"/>
            <ac:cxnSpMk id="18" creationId="{2203F681-EEF3-49B9-A193-1F8291C20F83}"/>
          </ac:cxnSpMkLst>
        </pc:cxnChg>
      </pc:sldChg>
      <pc:sldChg chg="modSp mod">
        <pc:chgData name="jeongkilyong" userId="42a1e730-e7ec-4950-9a60-48236c77d83b" providerId="ADAL" clId="{BAECD1C0-9144-4AD2-A895-F0BB3FB669A4}" dt="2024-02-27T13:53:26.128" v="72" actId="1076"/>
        <pc:sldMkLst>
          <pc:docMk/>
          <pc:sldMk cId="4109266110" sldId="317"/>
        </pc:sldMkLst>
        <pc:spChg chg="mod">
          <ac:chgData name="jeongkilyong" userId="42a1e730-e7ec-4950-9a60-48236c77d83b" providerId="ADAL" clId="{BAECD1C0-9144-4AD2-A895-F0BB3FB669A4}" dt="2024-02-27T13:52:44.565" v="64" actId="1076"/>
          <ac:spMkLst>
            <pc:docMk/>
            <pc:sldMk cId="4109266110" sldId="317"/>
            <ac:spMk id="27" creationId="{EB675720-1194-481D-96B2-EBE47FC0F38D}"/>
          </ac:spMkLst>
        </pc:spChg>
        <pc:spChg chg="mod">
          <ac:chgData name="jeongkilyong" userId="42a1e730-e7ec-4950-9a60-48236c77d83b" providerId="ADAL" clId="{BAECD1C0-9144-4AD2-A895-F0BB3FB669A4}" dt="2024-02-27T13:52:56.862" v="67" actId="1076"/>
          <ac:spMkLst>
            <pc:docMk/>
            <pc:sldMk cId="4109266110" sldId="317"/>
            <ac:spMk id="28" creationId="{66B019CD-BB38-4C4B-A2D4-E7E4DC115DA0}"/>
          </ac:spMkLst>
        </pc:spChg>
        <pc:spChg chg="mod">
          <ac:chgData name="jeongkilyong" userId="42a1e730-e7ec-4950-9a60-48236c77d83b" providerId="ADAL" clId="{BAECD1C0-9144-4AD2-A895-F0BB3FB669A4}" dt="2024-02-27T13:53:06.630" v="68" actId="1076"/>
          <ac:spMkLst>
            <pc:docMk/>
            <pc:sldMk cId="4109266110" sldId="317"/>
            <ac:spMk id="29" creationId="{C4245C20-95D5-4AE7-B3DE-F821C2ED5A8C}"/>
          </ac:spMkLst>
        </pc:spChg>
        <pc:spChg chg="mod">
          <ac:chgData name="jeongkilyong" userId="42a1e730-e7ec-4950-9a60-48236c77d83b" providerId="ADAL" clId="{BAECD1C0-9144-4AD2-A895-F0BB3FB669A4}" dt="2024-02-27T13:53:20.510" v="70" actId="1076"/>
          <ac:spMkLst>
            <pc:docMk/>
            <pc:sldMk cId="4109266110" sldId="317"/>
            <ac:spMk id="30" creationId="{3CE83A46-04DA-4AA6-A07F-78E52B2C34DF}"/>
          </ac:spMkLst>
        </pc:spChg>
        <pc:spChg chg="mod">
          <ac:chgData name="jeongkilyong" userId="42a1e730-e7ec-4950-9a60-48236c77d83b" providerId="ADAL" clId="{BAECD1C0-9144-4AD2-A895-F0BB3FB669A4}" dt="2024-02-27T13:53:23.462" v="71" actId="1076"/>
          <ac:spMkLst>
            <pc:docMk/>
            <pc:sldMk cId="4109266110" sldId="317"/>
            <ac:spMk id="34" creationId="{EF3D819A-07BB-4833-B5B1-F2B6CBACF217}"/>
          </ac:spMkLst>
        </pc:spChg>
        <pc:spChg chg="mod">
          <ac:chgData name="jeongkilyong" userId="42a1e730-e7ec-4950-9a60-48236c77d83b" providerId="ADAL" clId="{BAECD1C0-9144-4AD2-A895-F0BB3FB669A4}" dt="2024-02-27T13:53:26.128" v="72" actId="1076"/>
          <ac:spMkLst>
            <pc:docMk/>
            <pc:sldMk cId="4109266110" sldId="317"/>
            <ac:spMk id="35" creationId="{C496B2A5-FFCD-4CF3-A74E-E96F885CE102}"/>
          </ac:spMkLst>
        </pc:spChg>
        <pc:spChg chg="mod">
          <ac:chgData name="jeongkilyong" userId="42a1e730-e7ec-4950-9a60-48236c77d83b" providerId="ADAL" clId="{BAECD1C0-9144-4AD2-A895-F0BB3FB669A4}" dt="2024-02-27T13:52:02.445" v="56" actId="2711"/>
          <ac:spMkLst>
            <pc:docMk/>
            <pc:sldMk cId="4109266110" sldId="317"/>
            <ac:spMk id="40" creationId="{1A1D0730-6A31-4EC6-8DF2-2D3EAAAC9B2B}"/>
          </ac:spMkLst>
        </pc:spChg>
        <pc:spChg chg="mod">
          <ac:chgData name="jeongkilyong" userId="42a1e730-e7ec-4950-9a60-48236c77d83b" providerId="ADAL" clId="{BAECD1C0-9144-4AD2-A895-F0BB3FB669A4}" dt="2024-02-27T13:52:47.720" v="66" actId="1076"/>
          <ac:spMkLst>
            <pc:docMk/>
            <pc:sldMk cId="4109266110" sldId="317"/>
            <ac:spMk id="44" creationId="{C69F3579-1AEF-4835-8C4B-7F24C7B987D2}"/>
          </ac:spMkLst>
        </pc:spChg>
        <pc:spChg chg="mod">
          <ac:chgData name="jeongkilyong" userId="42a1e730-e7ec-4950-9a60-48236c77d83b" providerId="ADAL" clId="{BAECD1C0-9144-4AD2-A895-F0BB3FB669A4}" dt="2024-02-27T13:53:14.214" v="69" actId="1076"/>
          <ac:spMkLst>
            <pc:docMk/>
            <pc:sldMk cId="4109266110" sldId="317"/>
            <ac:spMk id="47" creationId="{CADCE72C-2DC2-460E-8D10-60672ACF0746}"/>
          </ac:spMkLst>
        </pc:spChg>
        <pc:graphicFrameChg chg="mod modGraphic">
          <ac:chgData name="jeongkilyong" userId="42a1e730-e7ec-4950-9a60-48236c77d83b" providerId="ADAL" clId="{BAECD1C0-9144-4AD2-A895-F0BB3FB669A4}" dt="2024-02-27T13:52:24.653" v="58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</pc:sldChg>
      <pc:sldChg chg="modSp mod">
        <pc:chgData name="jeongkilyong" userId="42a1e730-e7ec-4950-9a60-48236c77d83b" providerId="ADAL" clId="{BAECD1C0-9144-4AD2-A895-F0BB3FB669A4}" dt="2024-02-27T14:00:00.584" v="196" actId="1076"/>
        <pc:sldMkLst>
          <pc:docMk/>
          <pc:sldMk cId="973298011" sldId="318"/>
        </pc:sldMkLst>
        <pc:spChg chg="mod">
          <ac:chgData name="jeongkilyong" userId="42a1e730-e7ec-4950-9a60-48236c77d83b" providerId="ADAL" clId="{BAECD1C0-9144-4AD2-A895-F0BB3FB669A4}" dt="2024-02-27T13:55:33.169" v="92" actId="1037"/>
          <ac:spMkLst>
            <pc:docMk/>
            <pc:sldMk cId="973298011" sldId="318"/>
            <ac:spMk id="37" creationId="{002661D3-4324-45B2-A262-6D8CB373E5DA}"/>
          </ac:spMkLst>
        </pc:spChg>
        <pc:spChg chg="mod">
          <ac:chgData name="jeongkilyong" userId="42a1e730-e7ec-4950-9a60-48236c77d83b" providerId="ADAL" clId="{BAECD1C0-9144-4AD2-A895-F0BB3FB669A4}" dt="2024-02-27T13:55:38.136" v="112" actId="1038"/>
          <ac:spMkLst>
            <pc:docMk/>
            <pc:sldMk cId="973298011" sldId="318"/>
            <ac:spMk id="38" creationId="{37FCB9FE-3326-4952-B31E-4F24E77EC0BC}"/>
          </ac:spMkLst>
        </pc:spChg>
        <pc:spChg chg="mod">
          <ac:chgData name="jeongkilyong" userId="42a1e730-e7ec-4950-9a60-48236c77d83b" providerId="ADAL" clId="{BAECD1C0-9144-4AD2-A895-F0BB3FB669A4}" dt="2024-02-27T13:55:41.327" v="117" actId="1037"/>
          <ac:spMkLst>
            <pc:docMk/>
            <pc:sldMk cId="973298011" sldId="318"/>
            <ac:spMk id="39" creationId="{F04A8AE3-B1FB-4994-91E6-51AF8098B391}"/>
          </ac:spMkLst>
        </pc:spChg>
        <pc:spChg chg="mod">
          <ac:chgData name="jeongkilyong" userId="42a1e730-e7ec-4950-9a60-48236c77d83b" providerId="ADAL" clId="{BAECD1C0-9144-4AD2-A895-F0BB3FB669A4}" dt="2024-02-27T13:56:07.298" v="179" actId="1037"/>
          <ac:spMkLst>
            <pc:docMk/>
            <pc:sldMk cId="973298011" sldId="318"/>
            <ac:spMk id="40" creationId="{8C68CCD2-F830-45E9-9DCD-F1C968D065D2}"/>
          </ac:spMkLst>
        </pc:spChg>
        <pc:spChg chg="mod">
          <ac:chgData name="jeongkilyong" userId="42a1e730-e7ec-4950-9a60-48236c77d83b" providerId="ADAL" clId="{BAECD1C0-9144-4AD2-A895-F0BB3FB669A4}" dt="2024-02-27T13:55:56.057" v="162" actId="1037"/>
          <ac:spMkLst>
            <pc:docMk/>
            <pc:sldMk cId="973298011" sldId="318"/>
            <ac:spMk id="41" creationId="{8CE4054C-6203-4EBF-858C-08CABD5E3251}"/>
          </ac:spMkLst>
        </pc:spChg>
        <pc:spChg chg="mod">
          <ac:chgData name="jeongkilyong" userId="42a1e730-e7ec-4950-9a60-48236c77d83b" providerId="ADAL" clId="{BAECD1C0-9144-4AD2-A895-F0BB3FB669A4}" dt="2024-02-27T13:55:58.809" v="167" actId="1037"/>
          <ac:spMkLst>
            <pc:docMk/>
            <pc:sldMk cId="973298011" sldId="318"/>
            <ac:spMk id="42" creationId="{E11B686B-0EE7-49E1-80DD-766D7BAE46AD}"/>
          </ac:spMkLst>
        </pc:spChg>
        <pc:spChg chg="mod">
          <ac:chgData name="jeongkilyong" userId="42a1e730-e7ec-4950-9a60-48236c77d83b" providerId="ADAL" clId="{BAECD1C0-9144-4AD2-A895-F0BB3FB669A4}" dt="2024-02-27T13:55:47.321" v="140" actId="1038"/>
          <ac:spMkLst>
            <pc:docMk/>
            <pc:sldMk cId="973298011" sldId="318"/>
            <ac:spMk id="43" creationId="{373EADAF-9ADB-46F0-9CD5-A0563C5E4DBA}"/>
          </ac:spMkLst>
        </pc:spChg>
        <pc:spChg chg="mod">
          <ac:chgData name="jeongkilyong" userId="42a1e730-e7ec-4950-9a60-48236c77d83b" providerId="ADAL" clId="{BAECD1C0-9144-4AD2-A895-F0BB3FB669A4}" dt="2024-02-27T13:55:29.418" v="86" actId="1076"/>
          <ac:spMkLst>
            <pc:docMk/>
            <pc:sldMk cId="973298011" sldId="318"/>
            <ac:spMk id="44" creationId="{24607686-F721-4E52-BC10-9B3A7D68D2D2}"/>
          </ac:spMkLst>
        </pc:spChg>
        <pc:spChg chg="mod">
          <ac:chgData name="jeongkilyong" userId="42a1e730-e7ec-4950-9a60-48236c77d83b" providerId="ADAL" clId="{BAECD1C0-9144-4AD2-A895-F0BB3FB669A4}" dt="2024-02-27T13:57:46.154" v="193" actId="20577"/>
          <ac:spMkLst>
            <pc:docMk/>
            <pc:sldMk cId="973298011" sldId="318"/>
            <ac:spMk id="46" creationId="{7C711DA6-779F-465D-BC7D-EDDB30F296E6}"/>
          </ac:spMkLst>
        </pc:spChg>
        <pc:spChg chg="mod">
          <ac:chgData name="jeongkilyong" userId="42a1e730-e7ec-4950-9a60-48236c77d83b" providerId="ADAL" clId="{BAECD1C0-9144-4AD2-A895-F0BB3FB669A4}" dt="2024-02-27T13:55:15.794" v="84" actId="1076"/>
          <ac:spMkLst>
            <pc:docMk/>
            <pc:sldMk cId="973298011" sldId="318"/>
            <ac:spMk id="47" creationId="{18603DED-E29D-4C28-A635-8F99D51B87FB}"/>
          </ac:spMkLst>
        </pc:spChg>
        <pc:spChg chg="mod">
          <ac:chgData name="jeongkilyong" userId="42a1e730-e7ec-4950-9a60-48236c77d83b" providerId="ADAL" clId="{BAECD1C0-9144-4AD2-A895-F0BB3FB669A4}" dt="2024-02-27T13:55:08.467" v="83" actId="14100"/>
          <ac:spMkLst>
            <pc:docMk/>
            <pc:sldMk cId="973298011" sldId="318"/>
            <ac:spMk id="48" creationId="{70FC63C9-0282-43F3-971E-C04AECF134DF}"/>
          </ac:spMkLst>
        </pc:spChg>
        <pc:spChg chg="mod">
          <ac:chgData name="jeongkilyong" userId="42a1e730-e7ec-4950-9a60-48236c77d83b" providerId="ADAL" clId="{BAECD1C0-9144-4AD2-A895-F0BB3FB669A4}" dt="2024-02-27T14:00:00.584" v="196" actId="1076"/>
          <ac:spMkLst>
            <pc:docMk/>
            <pc:sldMk cId="973298011" sldId="318"/>
            <ac:spMk id="49" creationId="{60D4996E-39A7-4AC0-B010-3E9E6DFB02F5}"/>
          </ac:spMkLst>
        </pc:spChg>
        <pc:graphicFrameChg chg="mod modGraphic">
          <ac:chgData name="jeongkilyong" userId="42a1e730-e7ec-4950-9a60-48236c77d83b" providerId="ADAL" clId="{BAECD1C0-9144-4AD2-A895-F0BB3FB669A4}" dt="2024-02-27T13:54:08.280" v="74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mod modGraphic">
          <ac:chgData name="jeongkilyong" userId="42a1e730-e7ec-4950-9a60-48236c77d83b" providerId="ADAL" clId="{BAECD1C0-9144-4AD2-A895-F0BB3FB669A4}" dt="2024-02-27T13:54:37.287" v="77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cxnChg chg="mod">
          <ac:chgData name="jeongkilyong" userId="42a1e730-e7ec-4950-9a60-48236c77d83b" providerId="ADAL" clId="{BAECD1C0-9144-4AD2-A895-F0BB3FB669A4}" dt="2024-02-27T13:56:45.990" v="184" actId="14100"/>
          <ac:cxnSpMkLst>
            <pc:docMk/>
            <pc:sldMk cId="973298011" sldId="318"/>
            <ac:cxnSpMk id="51" creationId="{E4456E1B-871C-4746-B978-DC3FAD25FCE1}"/>
          </ac:cxnSpMkLst>
        </pc:cxnChg>
        <pc:cxnChg chg="mod">
          <ac:chgData name="jeongkilyong" userId="42a1e730-e7ec-4950-9a60-48236c77d83b" providerId="ADAL" clId="{BAECD1C0-9144-4AD2-A895-F0BB3FB669A4}" dt="2024-02-27T13:56:52.079" v="186" actId="14100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modSp mod">
        <pc:chgData name="jeongkilyong" userId="42a1e730-e7ec-4950-9a60-48236c77d83b" providerId="ADAL" clId="{BAECD1C0-9144-4AD2-A895-F0BB3FB669A4}" dt="2024-02-27T14:01:26.841" v="201" actId="20577"/>
        <pc:sldMkLst>
          <pc:docMk/>
          <pc:sldMk cId="2242085605" sldId="321"/>
        </pc:sldMkLst>
        <pc:spChg chg="mod">
          <ac:chgData name="jeongkilyong" userId="42a1e730-e7ec-4950-9a60-48236c77d83b" providerId="ADAL" clId="{BAECD1C0-9144-4AD2-A895-F0BB3FB669A4}" dt="2024-02-27T13:33:12.560" v="34" actId="6549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BAECD1C0-9144-4AD2-A895-F0BB3FB669A4}" dt="2024-02-27T13:33:05.149" v="28" actId="2711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BAECD1C0-9144-4AD2-A895-F0BB3FB669A4}" dt="2024-02-27T14:01:26.841" v="201" actId="20577"/>
          <ac:spMkLst>
            <pc:docMk/>
            <pc:sldMk cId="2242085605" sldId="321"/>
            <ac:spMk id="9" creationId="{7E7A9FB1-80EE-47D1-81ED-BE5BACC56F39}"/>
          </ac:spMkLst>
        </pc:spChg>
      </pc:sldChg>
      <pc:sldChg chg="modSp mod">
        <pc:chgData name="jeongkilyong" userId="42a1e730-e7ec-4950-9a60-48236c77d83b" providerId="ADAL" clId="{BAECD1C0-9144-4AD2-A895-F0BB3FB669A4}" dt="2024-02-27T14:02:19.871" v="219" actId="20577"/>
        <pc:sldMkLst>
          <pc:docMk/>
          <pc:sldMk cId="804754580" sldId="322"/>
        </pc:sldMkLst>
        <pc:spChg chg="mod">
          <ac:chgData name="jeongkilyong" userId="42a1e730-e7ec-4950-9a60-48236c77d83b" providerId="ADAL" clId="{BAECD1C0-9144-4AD2-A895-F0BB3FB669A4}" dt="2024-02-27T14:02:19.871" v="219" actId="20577"/>
          <ac:spMkLst>
            <pc:docMk/>
            <pc:sldMk cId="804754580" sldId="322"/>
            <ac:spMk id="5" creationId="{1AD8930C-3958-4846-9690-782B8BBCAEFE}"/>
          </ac:spMkLst>
        </pc:spChg>
      </pc:sldChg>
      <pc:sldChg chg="modSp mod">
        <pc:chgData name="jeongkilyong" userId="42a1e730-e7ec-4950-9a60-48236c77d83b" providerId="ADAL" clId="{BAECD1C0-9144-4AD2-A895-F0BB3FB669A4}" dt="2024-02-27T14:02:37.463" v="220"/>
        <pc:sldMkLst>
          <pc:docMk/>
          <pc:sldMk cId="1770503944" sldId="323"/>
        </pc:sldMkLst>
        <pc:spChg chg="mod">
          <ac:chgData name="jeongkilyong" userId="42a1e730-e7ec-4950-9a60-48236c77d83b" providerId="ADAL" clId="{BAECD1C0-9144-4AD2-A895-F0BB3FB669A4}" dt="2024-02-27T14:02:37.463" v="220"/>
          <ac:spMkLst>
            <pc:docMk/>
            <pc:sldMk cId="1770503944" sldId="323"/>
            <ac:spMk id="8" creationId="{EE3AFB3A-F39F-4896-9614-246CF7657542}"/>
          </ac:spMkLst>
        </pc:spChg>
      </pc:sldChg>
      <pc:sldChg chg="modSp mod">
        <pc:chgData name="jeongkilyong" userId="42a1e730-e7ec-4950-9a60-48236c77d83b" providerId="ADAL" clId="{BAECD1C0-9144-4AD2-A895-F0BB3FB669A4}" dt="2024-02-27T14:02:49.975" v="221"/>
        <pc:sldMkLst>
          <pc:docMk/>
          <pc:sldMk cId="211133839" sldId="325"/>
        </pc:sldMkLst>
        <pc:spChg chg="mod">
          <ac:chgData name="jeongkilyong" userId="42a1e730-e7ec-4950-9a60-48236c77d83b" providerId="ADAL" clId="{BAECD1C0-9144-4AD2-A895-F0BB3FB669A4}" dt="2024-02-27T14:02:49.975" v="221"/>
          <ac:spMkLst>
            <pc:docMk/>
            <pc:sldMk cId="211133839" sldId="325"/>
            <ac:spMk id="10" creationId="{1985551C-4B67-443B-9453-6B7D95E8F896}"/>
          </ac:spMkLst>
        </pc:sp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생성되었는지 판단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생성된 생성자가 아니더라도 프로토타입 체인에 있는 생성자라면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885046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프로토타입을 상위 생성자의 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2381"/>
              </p:ext>
            </p:extLst>
          </p:nvPr>
        </p:nvGraphicFramePr>
        <p:xfrm>
          <a:off x="563668" y="2132856"/>
          <a:ext cx="5094604" cy="2592288"/>
        </p:xfrm>
        <a:graphic>
          <a:graphicData uri="http://schemas.openxmlformats.org/drawingml/2006/table">
            <a:tbl>
              <a:tblPr/>
              <a:tblGrid>
                <a:gridCol w="50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76453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735003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765482" y="29716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746750" y="359450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76548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755789" y="424257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755789" y="3284984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755789" y="2420888"/>
            <a:ext cx="468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2947483" y="2957173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9444"/>
              </p:ext>
            </p:extLst>
          </p:nvPr>
        </p:nvGraphicFramePr>
        <p:xfrm>
          <a:off x="428724" y="980728"/>
          <a:ext cx="4728579" cy="2592288"/>
        </p:xfrm>
        <a:graphic>
          <a:graphicData uri="http://schemas.openxmlformats.org/drawingml/2006/table">
            <a:tbl>
              <a:tblPr/>
              <a:tblGrid>
                <a:gridCol w="47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12267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00403" y="1556792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1927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16181" y="2442374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492643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488511" y="309044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09587" y="2132856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31386" y="126876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476"/>
              </p:ext>
            </p:extLst>
          </p:nvPr>
        </p:nvGraphicFramePr>
        <p:xfrm>
          <a:off x="473568" y="3789040"/>
          <a:ext cx="4672038" cy="1584176"/>
        </p:xfrm>
        <a:graphic>
          <a:graphicData uri="http://schemas.openxmlformats.org/drawingml/2006/table">
            <a:tbl>
              <a:tblPr/>
              <a:tblGrid>
                <a:gridCol w="467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3" y="4087815"/>
            <a:ext cx="396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 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= 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40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474596" y="3767554"/>
            <a:ext cx="4650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inherite</a:t>
            </a:r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(Parent,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Child){</a:t>
            </a: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}</a:t>
            </a:r>
            <a:endParaRPr lang="ko-KR" altLang="en-US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>
            <a:cxnSpLocks/>
          </p:cNvCxnSpPr>
          <p:nvPr/>
        </p:nvCxnSpPr>
        <p:spPr bwMode="auto">
          <a:xfrm>
            <a:off x="2104008" y="2086252"/>
            <a:ext cx="1065523" cy="179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>
            <a:cxnSpLocks/>
          </p:cNvCxnSpPr>
          <p:nvPr/>
        </p:nvCxnSpPr>
        <p:spPr bwMode="auto">
          <a:xfrm>
            <a:off x="3218639" y="2183378"/>
            <a:ext cx="96731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887527" y="4631650"/>
            <a:ext cx="331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HighSchool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HighSchool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클래스 멤버변수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메서드에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하는 메서드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초기화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46970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17CCB-D16E-48D2-88D7-40A5AD854368}"/>
              </a:ext>
            </a:extLst>
          </p:cNvPr>
          <p:cNvSpPr txBox="1"/>
          <p:nvPr/>
        </p:nvSpPr>
        <p:spPr>
          <a:xfrm>
            <a:off x="6237151" y="3971062"/>
            <a:ext cx="50769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메서드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지정할 메서드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인스턴스를 생성한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FA4B-AB21-4613-88BF-FAF6CC9E71FE}"/>
              </a:ext>
            </a:extLst>
          </p:cNvPr>
          <p:cNvSpPr txBox="1"/>
          <p:nvPr/>
        </p:nvSpPr>
        <p:spPr>
          <a:xfrm>
            <a:off x="840965" y="2233478"/>
            <a:ext cx="474703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ABCD0-3ABC-4D34-B683-31B514088A5F}"/>
              </a:ext>
            </a:extLst>
          </p:cNvPr>
          <p:cNvSpPr txBox="1"/>
          <p:nvPr/>
        </p:nvSpPr>
        <p:spPr>
          <a:xfrm>
            <a:off x="6096000" y="2246410"/>
            <a:ext cx="507698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E681C-7E33-47EB-B159-16F06D35DE8C}"/>
              </a:ext>
            </a:extLst>
          </p:cNvPr>
          <p:cNvSpPr txBox="1"/>
          <p:nvPr/>
        </p:nvSpPr>
        <p:spPr>
          <a:xfrm>
            <a:off x="647584" y="1953164"/>
            <a:ext cx="454005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    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재정의 </a:t>
            </a:r>
            <a:endParaRPr lang="ko-KR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새로운 메서드 추가   </a:t>
            </a:r>
            <a:endParaRPr lang="ko-KR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61F6-24BC-40E9-A30A-02A7C3AE6093}"/>
              </a:ext>
            </a:extLst>
          </p:cNvPr>
          <p:cNvSpPr txBox="1"/>
          <p:nvPr/>
        </p:nvSpPr>
        <p:spPr>
          <a:xfrm>
            <a:off x="5676782" y="1970095"/>
            <a:ext cx="5867635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366048A-CF12-45EC-BF9B-FAED97C4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869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함수가 기본으로 가지고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 사용될 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함수를 통해 생성되는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인스턴스의 메서드를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vs.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924649" y="3552289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kor;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858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객체가 새로 만들어진 객체 인스턴스와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바인딩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Object.getPrototypeOf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 접근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내에서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인스턴스에 추가된다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47F754F-3E15-43BE-BC67-4F885276F82C}"/>
              </a:ext>
            </a:extLst>
          </p:cNvPr>
          <p:cNvSpPr/>
          <p:nvPr/>
        </p:nvSpPr>
        <p:spPr bwMode="auto">
          <a:xfrm>
            <a:off x="6744239" y="327989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C4EEE7-4B1C-439D-8B88-02ECE4E3B182}"/>
              </a:ext>
            </a:extLst>
          </p:cNvPr>
          <p:cNvSpPr/>
          <p:nvPr/>
        </p:nvSpPr>
        <p:spPr bwMode="auto">
          <a:xfrm>
            <a:off x="4367975" y="501761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41">
            <a:extLst>
              <a:ext uri="{FF2B5EF4-FFF2-40B4-BE49-F238E27FC236}">
                <a16:creationId xmlns:a16="http://schemas.microsoft.com/office/drawing/2014/main" id="{F4E15037-5705-4BB1-8C2C-AB792373DB83}"/>
              </a:ext>
            </a:extLst>
          </p:cNvPr>
          <p:cNvSpPr/>
          <p:nvPr/>
        </p:nvSpPr>
        <p:spPr bwMode="auto">
          <a:xfrm>
            <a:off x="4470091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80A020DD-49CB-4383-AF12-9BB41F6FE751}"/>
              </a:ext>
            </a:extLst>
          </p:cNvPr>
          <p:cNvSpPr/>
          <p:nvPr/>
        </p:nvSpPr>
        <p:spPr bwMode="auto">
          <a:xfrm>
            <a:off x="7104279" y="3793475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53">
            <a:extLst>
              <a:ext uri="{FF2B5EF4-FFF2-40B4-BE49-F238E27FC236}">
                <a16:creationId xmlns:a16="http://schemas.microsoft.com/office/drawing/2014/main" id="{1356AF1D-C889-40DE-9423-654FD2023753}"/>
              </a:ext>
            </a:extLst>
          </p:cNvPr>
          <p:cNvSpPr/>
          <p:nvPr/>
        </p:nvSpPr>
        <p:spPr bwMode="auto">
          <a:xfrm>
            <a:off x="5016047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54">
            <a:extLst>
              <a:ext uri="{FF2B5EF4-FFF2-40B4-BE49-F238E27FC236}">
                <a16:creationId xmlns:a16="http://schemas.microsoft.com/office/drawing/2014/main" id="{2DF3FD4C-3265-4DB2-99AA-321A22720DA5}"/>
              </a:ext>
            </a:extLst>
          </p:cNvPr>
          <p:cNvSpPr/>
          <p:nvPr/>
        </p:nvSpPr>
        <p:spPr bwMode="auto">
          <a:xfrm>
            <a:off x="4683039" y="5953715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284A37-41C7-42DD-AB5A-43C4B638CDEB}"/>
              </a:ext>
            </a:extLst>
          </p:cNvPr>
          <p:cNvSpPr txBox="1"/>
          <p:nvPr/>
        </p:nvSpPr>
        <p:spPr>
          <a:xfrm>
            <a:off x="4367975" y="48015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82">
            <a:extLst>
              <a:ext uri="{FF2B5EF4-FFF2-40B4-BE49-F238E27FC236}">
                <a16:creationId xmlns:a16="http://schemas.microsoft.com/office/drawing/2014/main" id="{BF54B8FD-980A-44EE-80DD-B64825CEC5CF}"/>
              </a:ext>
            </a:extLst>
          </p:cNvPr>
          <p:cNvSpPr/>
          <p:nvPr/>
        </p:nvSpPr>
        <p:spPr bwMode="auto">
          <a:xfrm>
            <a:off x="4855751" y="5061698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8A1803-B64D-42D4-ABF2-523BF5DA7D96}"/>
              </a:ext>
            </a:extLst>
          </p:cNvPr>
          <p:cNvCxnSpPr/>
          <p:nvPr/>
        </p:nvCxnSpPr>
        <p:spPr bwMode="auto">
          <a:xfrm flipV="1">
            <a:off x="5822143" y="4395747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FBCA118-FD41-4199-9AE4-A5D6F027CF5D}"/>
              </a:ext>
            </a:extLst>
          </p:cNvPr>
          <p:cNvSpPr/>
          <p:nvPr/>
        </p:nvSpPr>
        <p:spPr bwMode="auto">
          <a:xfrm>
            <a:off x="4330424" y="329119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314E9-0C98-4513-9E96-148F7FC8CFCF}"/>
              </a:ext>
            </a:extLst>
          </p:cNvPr>
          <p:cNvSpPr txBox="1"/>
          <p:nvPr/>
        </p:nvSpPr>
        <p:spPr>
          <a:xfrm>
            <a:off x="4258416" y="29311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68F3BD80-24D3-4AF1-AED7-21491DFC1973}"/>
              </a:ext>
            </a:extLst>
          </p:cNvPr>
          <p:cNvSpPr/>
          <p:nvPr/>
        </p:nvSpPr>
        <p:spPr bwMode="auto">
          <a:xfrm>
            <a:off x="4438260" y="379525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89DA01-E6B6-4B1C-ACE5-13D17820CE96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 bwMode="auto">
          <a:xfrm flipV="1">
            <a:off x="5518380" y="3927966"/>
            <a:ext cx="1225859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4835949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4969299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4969299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497996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343215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4979965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60925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091983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34321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4867563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4991287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3837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2A6C-27C6-495F-9FE0-4884FDEB1ED7}"/>
              </a:ext>
            </a:extLst>
          </p:cNvPr>
          <p:cNvSpPr txBox="1"/>
          <p:nvPr/>
        </p:nvSpPr>
        <p:spPr>
          <a:xfrm>
            <a:off x="6674066" y="4560538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Score, Ping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메서드를 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Object, Array, Function, Date,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이곳에 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추가해서 네이티브 객체의 기능을 확장할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08B775A-B4CE-4ED0-AD07-E20BA2EE9C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B017E-07A4-4F39-81CB-E6DDE9688B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1784</Words>
  <Application>Microsoft Office PowerPoint</Application>
  <PresentationFormat>와이드스크린</PresentationFormat>
  <Paragraphs>394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270</cp:revision>
  <dcterms:created xsi:type="dcterms:W3CDTF">2019-05-07T05:36:17Z</dcterms:created>
  <dcterms:modified xsi:type="dcterms:W3CDTF">2025-04-24T04:32:17Z</dcterms:modified>
</cp:coreProperties>
</file>