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62" y="691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3/31/2025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varius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필요할때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통해서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사용 못함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userAge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College)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스네이크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케이스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} World`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않는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타입이 결정됨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992410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BitInt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Refrence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부동소수점 방식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구별 없음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비어있음을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4902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858406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정의할때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속성키와 충돌하지 않도록 만들 필요가 있을 때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Number.MAX_SAFE_INTEGER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289740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또는 감소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/falsely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모두 비교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다르면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 dirty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 dirty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 dirty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 dirty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 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|| (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12);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 (NOT,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delete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LiveScript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 Jscript?  ECMAScript?  Java?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LiveScript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97397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140575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067719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3204773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472461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420906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887930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887930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16342" y="2067719"/>
            <a:ext cx="886585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문서내에 </a:t>
            </a:r>
            <a:r>
              <a:rPr lang="en-US" altLang="ko-KR" sz="2000" dirty="0"/>
              <a:t>&lt;script&gt; </a:t>
            </a:r>
            <a:r>
              <a:rPr lang="ko-KR" altLang="en-US" sz="2000" dirty="0"/>
              <a:t>태그를 이용하여 직접 코드 기술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1584" y="48990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줄바꿈이나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9961"/>
              </p:ext>
            </p:extLst>
          </p:nvPr>
        </p:nvGraphicFramePr>
        <p:xfrm>
          <a:off x="1828800" y="201929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57228"/>
              </p:ext>
            </p:extLst>
          </p:nvPr>
        </p:nvGraphicFramePr>
        <p:xfrm>
          <a:off x="1905000" y="4016562"/>
          <a:ext cx="6925236" cy="82296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60395"/>
              </p:ext>
            </p:extLst>
          </p:nvPr>
        </p:nvGraphicFramePr>
        <p:xfrm>
          <a:off x="1905000" y="5437976"/>
          <a:ext cx="6925236" cy="131064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6605"/>
              </p:ext>
            </p:extLst>
          </p:nvPr>
        </p:nvGraphicFramePr>
        <p:xfrm>
          <a:off x="4719918" y="201929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12353</TotalTime>
  <Words>5662</Words>
  <Application>Microsoft Office PowerPoint</Application>
  <PresentationFormat>와이드스크린</PresentationFormat>
  <Paragraphs>1012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541</cp:revision>
  <dcterms:created xsi:type="dcterms:W3CDTF">2019-05-07T05:36:17Z</dcterms:created>
  <dcterms:modified xsi:type="dcterms:W3CDTF">2025-03-31T07:17:05Z</dcterms:modified>
</cp:coreProperties>
</file>