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83" r:id="rId2"/>
    <p:sldId id="285" r:id="rId3"/>
    <p:sldId id="280" r:id="rId4"/>
    <p:sldId id="292" r:id="rId5"/>
    <p:sldId id="293" r:id="rId6"/>
    <p:sldId id="294" r:id="rId7"/>
    <p:sldId id="295" r:id="rId8"/>
    <p:sldId id="296" r:id="rId9"/>
    <p:sldId id="297" r:id="rId10"/>
    <p:sldId id="313" r:id="rId11"/>
    <p:sldId id="298" r:id="rId12"/>
    <p:sldId id="299" r:id="rId13"/>
    <p:sldId id="300" r:id="rId14"/>
    <p:sldId id="301" r:id="rId15"/>
    <p:sldId id="31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2" r:id="rId25"/>
    <p:sldId id="31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68" autoAdjust="0"/>
    <p:restoredTop sz="94694"/>
  </p:normalViewPr>
  <p:slideViewPr>
    <p:cSldViewPr snapToGrid="0" snapToObjects="1">
      <p:cViewPr varScale="1">
        <p:scale>
          <a:sx n="49" d="100"/>
          <a:sy n="49" d="100"/>
        </p:scale>
        <p:origin x="470" y="48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C829C101-7AA3-440D-84DD-C1BC9B3A4084}"/>
    <pc:docChg chg="undo custSel modSld">
      <pc:chgData name="jeongkilyong" userId="42a1e730-e7ec-4950-9a60-48236c77d83b" providerId="ADAL" clId="{C829C101-7AA3-440D-84DD-C1BC9B3A4084}" dt="2024-02-27T14:14:02.315" v="350" actId="20577"/>
      <pc:docMkLst>
        <pc:docMk/>
      </pc:docMkLst>
      <pc:sldChg chg="modSp mod">
        <pc:chgData name="jeongkilyong" userId="42a1e730-e7ec-4950-9a60-48236c77d83b" providerId="ADAL" clId="{C829C101-7AA3-440D-84DD-C1BC9B3A4084}" dt="2024-02-27T14:03:16.894" v="81"/>
        <pc:sldMkLst>
          <pc:docMk/>
          <pc:sldMk cId="3849138561" sldId="293"/>
        </pc:sldMkLst>
        <pc:spChg chg="mod">
          <ac:chgData name="jeongkilyong" userId="42a1e730-e7ec-4950-9a60-48236c77d83b" providerId="ADAL" clId="{C829C101-7AA3-440D-84DD-C1BC9B3A4084}" dt="2024-02-27T14:03:16.894" v="81"/>
          <ac:spMkLst>
            <pc:docMk/>
            <pc:sldMk cId="3849138561" sldId="293"/>
            <ac:spMk id="6" creationId="{CC9A24F6-8184-44CF-901E-E7CF5E67EB5C}"/>
          </ac:spMkLst>
        </pc:spChg>
      </pc:sldChg>
      <pc:sldChg chg="modSp mod">
        <pc:chgData name="jeongkilyong" userId="42a1e730-e7ec-4950-9a60-48236c77d83b" providerId="ADAL" clId="{C829C101-7AA3-440D-84DD-C1BC9B3A4084}" dt="2024-02-27T14:04:43.266" v="115"/>
        <pc:sldMkLst>
          <pc:docMk/>
          <pc:sldMk cId="268326346" sldId="294"/>
        </pc:sldMkLst>
        <pc:spChg chg="mod">
          <ac:chgData name="jeongkilyong" userId="42a1e730-e7ec-4950-9a60-48236c77d83b" providerId="ADAL" clId="{C829C101-7AA3-440D-84DD-C1BC9B3A4084}" dt="2024-02-27T14:04:39.920" v="114" actId="20577"/>
          <ac:spMkLst>
            <pc:docMk/>
            <pc:sldMk cId="268326346" sldId="294"/>
            <ac:spMk id="7" creationId="{4103BDBF-91D9-4B73-ABA5-72E2F8288E55}"/>
          </ac:spMkLst>
        </pc:spChg>
        <pc:spChg chg="mod">
          <ac:chgData name="jeongkilyong" userId="42a1e730-e7ec-4950-9a60-48236c77d83b" providerId="ADAL" clId="{C829C101-7AA3-440D-84DD-C1BC9B3A4084}" dt="2024-02-27T14:04:43.266" v="115"/>
          <ac:spMkLst>
            <pc:docMk/>
            <pc:sldMk cId="268326346" sldId="294"/>
            <ac:spMk id="8" creationId="{28EB9FA0-4C4F-4A06-A5C7-DC42476C7DD6}"/>
          </ac:spMkLst>
        </pc:spChg>
      </pc:sldChg>
      <pc:sldChg chg="modSp mod">
        <pc:chgData name="jeongkilyong" userId="42a1e730-e7ec-4950-9a60-48236c77d83b" providerId="ADAL" clId="{C829C101-7AA3-440D-84DD-C1BC9B3A4084}" dt="2024-02-27T14:03:46.238" v="86"/>
        <pc:sldMkLst>
          <pc:docMk/>
          <pc:sldMk cId="900103486" sldId="295"/>
        </pc:sldMkLst>
        <pc:spChg chg="mod">
          <ac:chgData name="jeongkilyong" userId="42a1e730-e7ec-4950-9a60-48236c77d83b" providerId="ADAL" clId="{C829C101-7AA3-440D-84DD-C1BC9B3A4084}" dt="2024-02-27T14:03:46.238" v="86"/>
          <ac:spMkLst>
            <pc:docMk/>
            <pc:sldMk cId="900103486" sldId="295"/>
            <ac:spMk id="6" creationId="{A7057724-C8EE-4439-9E0A-898831E087C2}"/>
          </ac:spMkLst>
        </pc:spChg>
      </pc:sldChg>
      <pc:sldChg chg="modSp mod">
        <pc:chgData name="jeongkilyong" userId="42a1e730-e7ec-4950-9a60-48236c77d83b" providerId="ADAL" clId="{C829C101-7AA3-440D-84DD-C1BC9B3A4084}" dt="2024-02-27T14:09:32.768" v="203" actId="1076"/>
        <pc:sldMkLst>
          <pc:docMk/>
          <pc:sldMk cId="53578821" sldId="296"/>
        </pc:sldMkLst>
        <pc:spChg chg="mod">
          <ac:chgData name="jeongkilyong" userId="42a1e730-e7ec-4950-9a60-48236c77d83b" providerId="ADAL" clId="{C829C101-7AA3-440D-84DD-C1BC9B3A4084}" dt="2024-02-27T14:09:30.651" v="202" actId="20577"/>
          <ac:spMkLst>
            <pc:docMk/>
            <pc:sldMk cId="53578821" sldId="296"/>
            <ac:spMk id="5" creationId="{20B7D52D-9A43-487C-B27D-03DFB8EBDBC7}"/>
          </ac:spMkLst>
        </pc:spChg>
        <pc:spChg chg="mod">
          <ac:chgData name="jeongkilyong" userId="42a1e730-e7ec-4950-9a60-48236c77d83b" providerId="ADAL" clId="{C829C101-7AA3-440D-84DD-C1BC9B3A4084}" dt="2024-02-27T14:09:32.768" v="203" actId="1076"/>
          <ac:spMkLst>
            <pc:docMk/>
            <pc:sldMk cId="53578821" sldId="296"/>
            <ac:spMk id="6" creationId="{8958952E-BFAE-4CF7-9956-44D7D901532A}"/>
          </ac:spMkLst>
        </pc:spChg>
      </pc:sldChg>
      <pc:sldChg chg="modSp mod">
        <pc:chgData name="jeongkilyong" userId="42a1e730-e7ec-4950-9a60-48236c77d83b" providerId="ADAL" clId="{C829C101-7AA3-440D-84DD-C1BC9B3A4084}" dt="2024-02-27T13:21:20.183" v="41"/>
        <pc:sldMkLst>
          <pc:docMk/>
          <pc:sldMk cId="706516692" sldId="297"/>
        </pc:sldMkLst>
        <pc:spChg chg="mod">
          <ac:chgData name="jeongkilyong" userId="42a1e730-e7ec-4950-9a60-48236c77d83b" providerId="ADAL" clId="{C829C101-7AA3-440D-84DD-C1BC9B3A4084}" dt="2024-02-27T13:21:20.183" v="41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C829C101-7AA3-440D-84DD-C1BC9B3A4084}" dt="2024-02-27T13:21:19.817" v="40"/>
          <ac:spMkLst>
            <pc:docMk/>
            <pc:sldMk cId="706516692" sldId="297"/>
            <ac:spMk id="11" creationId="{ACC1F2DB-F4F7-43DD-BC81-2D5288BE1863}"/>
          </ac:spMkLst>
        </pc:spChg>
      </pc:sldChg>
      <pc:sldChg chg="modSp mod">
        <pc:chgData name="jeongkilyong" userId="42a1e730-e7ec-4950-9a60-48236c77d83b" providerId="ADAL" clId="{C829C101-7AA3-440D-84DD-C1BC9B3A4084}" dt="2024-02-25T22:47:22.395" v="14" actId="20577"/>
        <pc:sldMkLst>
          <pc:docMk/>
          <pc:sldMk cId="1147875491" sldId="299"/>
        </pc:sldMkLst>
        <pc:spChg chg="mod">
          <ac:chgData name="jeongkilyong" userId="42a1e730-e7ec-4950-9a60-48236c77d83b" providerId="ADAL" clId="{C829C101-7AA3-440D-84DD-C1BC9B3A4084}" dt="2024-02-25T22:47:22.395" v="14" actId="20577"/>
          <ac:spMkLst>
            <pc:docMk/>
            <pc:sldMk cId="1147875491" sldId="299"/>
            <ac:spMk id="5" creationId="{D8A199DF-DA5C-46F4-BA3D-45DAE45DF8C2}"/>
          </ac:spMkLst>
        </pc:spChg>
      </pc:sldChg>
      <pc:sldChg chg="modSp mod">
        <pc:chgData name="jeongkilyong" userId="42a1e730-e7ec-4950-9a60-48236c77d83b" providerId="ADAL" clId="{C829C101-7AA3-440D-84DD-C1BC9B3A4084}" dt="2024-02-27T14:05:12.170" v="116"/>
        <pc:sldMkLst>
          <pc:docMk/>
          <pc:sldMk cId="1995295054" sldId="300"/>
        </pc:sldMkLst>
        <pc:spChg chg="mod">
          <ac:chgData name="jeongkilyong" userId="42a1e730-e7ec-4950-9a60-48236c77d83b" providerId="ADAL" clId="{C829C101-7AA3-440D-84DD-C1BC9B3A4084}" dt="2024-02-27T14:05:12.170" v="116"/>
          <ac:spMkLst>
            <pc:docMk/>
            <pc:sldMk cId="1995295054" sldId="300"/>
            <ac:spMk id="6" creationId="{40A6A68B-D0DB-4076-B0DE-C97614AC0B08}"/>
          </ac:spMkLst>
        </pc:spChg>
      </pc:sldChg>
      <pc:sldChg chg="modSp mod">
        <pc:chgData name="jeongkilyong" userId="42a1e730-e7ec-4950-9a60-48236c77d83b" providerId="ADAL" clId="{C829C101-7AA3-440D-84DD-C1BC9B3A4084}" dt="2024-02-27T14:12:39.105" v="307" actId="20577"/>
        <pc:sldMkLst>
          <pc:docMk/>
          <pc:sldMk cId="728317058" sldId="301"/>
        </pc:sldMkLst>
        <pc:spChg chg="mod">
          <ac:chgData name="jeongkilyong" userId="42a1e730-e7ec-4950-9a60-48236c77d83b" providerId="ADAL" clId="{C829C101-7AA3-440D-84DD-C1BC9B3A4084}" dt="2024-02-27T14:12:39.105" v="307" actId="20577"/>
          <ac:spMkLst>
            <pc:docMk/>
            <pc:sldMk cId="728317058" sldId="301"/>
            <ac:spMk id="5" creationId="{D7E0082D-4D9F-4BA6-A2BD-79C674EA2B83}"/>
          </ac:spMkLst>
        </pc:spChg>
        <pc:spChg chg="mod">
          <ac:chgData name="jeongkilyong" userId="42a1e730-e7ec-4950-9a60-48236c77d83b" providerId="ADAL" clId="{C829C101-7AA3-440D-84DD-C1BC9B3A4084}" dt="2024-02-27T14:06:03.534" v="118"/>
          <ac:spMkLst>
            <pc:docMk/>
            <pc:sldMk cId="728317058" sldId="301"/>
            <ac:spMk id="6" creationId="{82CB4DAD-FF6C-4563-BE83-1F10016A48CE}"/>
          </ac:spMkLst>
        </pc:spChg>
      </pc:sldChg>
      <pc:sldChg chg="modSp mod">
        <pc:chgData name="jeongkilyong" userId="42a1e730-e7ec-4950-9a60-48236c77d83b" providerId="ADAL" clId="{C829C101-7AA3-440D-84DD-C1BC9B3A4084}" dt="2024-02-27T14:06:10.908" v="119"/>
        <pc:sldMkLst>
          <pc:docMk/>
          <pc:sldMk cId="2047273615" sldId="304"/>
        </pc:sldMkLst>
        <pc:spChg chg="mod">
          <ac:chgData name="jeongkilyong" userId="42a1e730-e7ec-4950-9a60-48236c77d83b" providerId="ADAL" clId="{C829C101-7AA3-440D-84DD-C1BC9B3A4084}" dt="2024-02-27T14:06:10.908" v="119"/>
          <ac:spMkLst>
            <pc:docMk/>
            <pc:sldMk cId="2047273615" sldId="304"/>
            <ac:spMk id="5" creationId="{2D5179D7-41F6-43BF-8F1A-9EAE78209FF5}"/>
          </ac:spMkLst>
        </pc:spChg>
      </pc:sldChg>
      <pc:sldChg chg="modSp mod">
        <pc:chgData name="jeongkilyong" userId="42a1e730-e7ec-4950-9a60-48236c77d83b" providerId="ADAL" clId="{C829C101-7AA3-440D-84DD-C1BC9B3A4084}" dt="2024-02-27T14:07:03.806" v="139" actId="20577"/>
        <pc:sldMkLst>
          <pc:docMk/>
          <pc:sldMk cId="1072873972" sldId="306"/>
        </pc:sldMkLst>
        <pc:spChg chg="mod">
          <ac:chgData name="jeongkilyong" userId="42a1e730-e7ec-4950-9a60-48236c77d83b" providerId="ADAL" clId="{C829C101-7AA3-440D-84DD-C1BC9B3A4084}" dt="2024-02-27T14:07:03.806" v="139" actId="20577"/>
          <ac:spMkLst>
            <pc:docMk/>
            <pc:sldMk cId="1072873972" sldId="306"/>
            <ac:spMk id="6" creationId="{C6196F20-0327-4D94-AFCF-9E04CC55FEB5}"/>
          </ac:spMkLst>
        </pc:spChg>
        <pc:spChg chg="mod">
          <ac:chgData name="jeongkilyong" userId="42a1e730-e7ec-4950-9a60-48236c77d83b" providerId="ADAL" clId="{C829C101-7AA3-440D-84DD-C1BC9B3A4084}" dt="2024-02-27T13:28:16.525" v="55"/>
          <ac:spMkLst>
            <pc:docMk/>
            <pc:sldMk cId="1072873972" sldId="306"/>
            <ac:spMk id="7" creationId="{5571D52D-2E53-4760-956C-02B8690C9F6C}"/>
          </ac:spMkLst>
        </pc:spChg>
        <pc:spChg chg="mod">
          <ac:chgData name="jeongkilyong" userId="42a1e730-e7ec-4950-9a60-48236c77d83b" providerId="ADAL" clId="{C829C101-7AA3-440D-84DD-C1BC9B3A4084}" dt="2024-02-27T14:06:30.512" v="124"/>
          <ac:spMkLst>
            <pc:docMk/>
            <pc:sldMk cId="1072873972" sldId="306"/>
            <ac:spMk id="8" creationId="{66A1BFD6-F0C0-4865-8C4C-32DA67A0B726}"/>
          </ac:spMkLst>
        </pc:spChg>
        <pc:spChg chg="mod">
          <ac:chgData name="jeongkilyong" userId="42a1e730-e7ec-4950-9a60-48236c77d83b" providerId="ADAL" clId="{C829C101-7AA3-440D-84DD-C1BC9B3A4084}" dt="2024-02-27T13:28:23.110" v="60"/>
          <ac:spMkLst>
            <pc:docMk/>
            <pc:sldMk cId="1072873972" sldId="306"/>
            <ac:spMk id="9" creationId="{50833E9C-209C-42E9-9121-EC72C9F3492A}"/>
          </ac:spMkLst>
        </pc:spChg>
        <pc:spChg chg="mod">
          <ac:chgData name="jeongkilyong" userId="42a1e730-e7ec-4950-9a60-48236c77d83b" providerId="ADAL" clId="{C829C101-7AA3-440D-84DD-C1BC9B3A4084}" dt="2024-02-27T14:06:32.507" v="125"/>
          <ac:spMkLst>
            <pc:docMk/>
            <pc:sldMk cId="1072873972" sldId="306"/>
            <ac:spMk id="10" creationId="{8C376DC2-1C48-4A0B-9E84-0E3C9A4A33BC}"/>
          </ac:spMkLst>
        </pc:spChg>
      </pc:sldChg>
      <pc:sldChg chg="addSp modSp mod">
        <pc:chgData name="jeongkilyong" userId="42a1e730-e7ec-4950-9a60-48236c77d83b" providerId="ADAL" clId="{C829C101-7AA3-440D-84DD-C1BC9B3A4084}" dt="2024-02-27T14:14:02.315" v="350" actId="20577"/>
        <pc:sldMkLst>
          <pc:docMk/>
          <pc:sldMk cId="2454054059" sldId="307"/>
        </pc:sldMkLst>
        <pc:spChg chg="mod">
          <ac:chgData name="jeongkilyong" userId="42a1e730-e7ec-4950-9a60-48236c77d83b" providerId="ADAL" clId="{C829C101-7AA3-440D-84DD-C1BC9B3A4084}" dt="2024-02-27T14:13:24.647" v="308" actId="1076"/>
          <ac:spMkLst>
            <pc:docMk/>
            <pc:sldMk cId="2454054059" sldId="307"/>
            <ac:spMk id="6" creationId="{A91144B5-CDF5-4014-8B33-D86DB6134885}"/>
          </ac:spMkLst>
        </pc:spChg>
        <pc:spChg chg="add mod">
          <ac:chgData name="jeongkilyong" userId="42a1e730-e7ec-4950-9a60-48236c77d83b" providerId="ADAL" clId="{C829C101-7AA3-440D-84DD-C1BC9B3A4084}" dt="2024-02-27T14:14:02.315" v="350" actId="20577"/>
          <ac:spMkLst>
            <pc:docMk/>
            <pc:sldMk cId="2454054059" sldId="307"/>
            <ac:spMk id="7" creationId="{A41FDA8A-92A1-4D95-B416-57A37342D144}"/>
          </ac:spMkLst>
        </pc:spChg>
      </pc:sldChg>
      <pc:sldChg chg="modSp mod">
        <pc:chgData name="jeongkilyong" userId="42a1e730-e7ec-4950-9a60-48236c77d83b" providerId="ADAL" clId="{C829C101-7AA3-440D-84DD-C1BC9B3A4084}" dt="2024-02-27T13:28:51.517" v="80" actId="20577"/>
        <pc:sldMkLst>
          <pc:docMk/>
          <pc:sldMk cId="2470055609" sldId="308"/>
        </pc:sldMkLst>
        <pc:spChg chg="mod">
          <ac:chgData name="jeongkilyong" userId="42a1e730-e7ec-4950-9a60-48236c77d83b" providerId="ADAL" clId="{C829C101-7AA3-440D-84DD-C1BC9B3A4084}" dt="2024-02-27T13:28:39.693" v="69" actId="6549"/>
          <ac:spMkLst>
            <pc:docMk/>
            <pc:sldMk cId="2470055609" sldId="308"/>
            <ac:spMk id="6" creationId="{106BF331-4F11-4B95-8CDE-DECBB947C942}"/>
          </ac:spMkLst>
        </pc:spChg>
        <pc:spChg chg="mod">
          <ac:chgData name="jeongkilyong" userId="42a1e730-e7ec-4950-9a60-48236c77d83b" providerId="ADAL" clId="{C829C101-7AA3-440D-84DD-C1BC9B3A4084}" dt="2024-02-27T13:28:45.295" v="74" actId="20577"/>
          <ac:spMkLst>
            <pc:docMk/>
            <pc:sldMk cId="2470055609" sldId="308"/>
            <ac:spMk id="7" creationId="{CC17DA7C-46B1-40A6-93FF-2167850D5AB5}"/>
          </ac:spMkLst>
        </pc:spChg>
        <pc:spChg chg="mod">
          <ac:chgData name="jeongkilyong" userId="42a1e730-e7ec-4950-9a60-48236c77d83b" providerId="ADAL" clId="{C829C101-7AA3-440D-84DD-C1BC9B3A4084}" dt="2024-02-27T13:28:51.517" v="80" actId="20577"/>
          <ac:spMkLst>
            <pc:docMk/>
            <pc:sldMk cId="2470055609" sldId="308"/>
            <ac:spMk id="8" creationId="{906D0147-0C23-4A00-ACA1-081365872690}"/>
          </ac:spMkLst>
        </pc:sp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1D74A321-71E9-470C-990A-0AF5633ED9A4}"/>
    <pc:docChg chg="undo custSel modSld">
      <pc:chgData name="jeongkilyong" userId="42a1e730-e7ec-4950-9a60-48236c77d83b" providerId="ADAL" clId="{1D74A321-71E9-470C-990A-0AF5633ED9A4}" dt="2023-10-26T01:52:35.075" v="174" actId="207"/>
      <pc:docMkLst>
        <pc:docMk/>
      </pc:docMkLst>
      <pc:sldChg chg="addSp modSp mod">
        <pc:chgData name="jeongkilyong" userId="42a1e730-e7ec-4950-9a60-48236c77d83b" providerId="ADAL" clId="{1D74A321-71E9-470C-990A-0AF5633ED9A4}" dt="2023-10-25T05:58:34.445" v="129" actId="1076"/>
        <pc:sldMkLst>
          <pc:docMk/>
          <pc:sldMk cId="706516692" sldId="297"/>
        </pc:sldMkLst>
        <pc:spChg chg="mod">
          <ac:chgData name="jeongkilyong" userId="42a1e730-e7ec-4950-9a60-48236c77d83b" providerId="ADAL" clId="{1D74A321-71E9-470C-990A-0AF5633ED9A4}" dt="2023-10-25T05:50:45.885" v="31" actId="14100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1D74A321-71E9-470C-990A-0AF5633ED9A4}" dt="2023-10-25T05:50:55.031" v="35" actId="14100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0" creationId="{5C140F8A-34D5-44BB-A73C-3CFC34CBB785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1" creationId="{ACC1F2DB-F4F7-43DD-BC81-2D5288BE1863}"/>
          </ac:spMkLst>
        </pc:spChg>
        <pc:spChg chg="add mod">
          <ac:chgData name="jeongkilyong" userId="42a1e730-e7ec-4950-9a60-48236c77d83b" providerId="ADAL" clId="{1D74A321-71E9-470C-990A-0AF5633ED9A4}" dt="2023-10-25T05:58:18.164" v="112" actId="1076"/>
          <ac:spMkLst>
            <pc:docMk/>
            <pc:sldMk cId="706516692" sldId="297"/>
            <ac:spMk id="22" creationId="{7916C997-78D5-4561-8DBB-09B2928C8955}"/>
          </ac:spMkLst>
        </pc:spChg>
        <pc:spChg chg="add mod">
          <ac:chgData name="jeongkilyong" userId="42a1e730-e7ec-4950-9a60-48236c77d83b" providerId="ADAL" clId="{1D74A321-71E9-470C-990A-0AF5633ED9A4}" dt="2023-10-25T05:58:24.554" v="127" actId="20577"/>
          <ac:spMkLst>
            <pc:docMk/>
            <pc:sldMk cId="706516692" sldId="297"/>
            <ac:spMk id="23" creationId="{A9939F84-6ABF-4D36-BD88-5FE80816B37A}"/>
          </ac:spMkLst>
        </pc:spChg>
        <pc:spChg chg="add mod">
          <ac:chgData name="jeongkilyong" userId="42a1e730-e7ec-4950-9a60-48236c77d83b" providerId="ADAL" clId="{1D74A321-71E9-470C-990A-0AF5633ED9A4}" dt="2023-10-25T05:58:28.401" v="128" actId="571"/>
          <ac:spMkLst>
            <pc:docMk/>
            <pc:sldMk cId="706516692" sldId="297"/>
            <ac:spMk id="24" creationId="{62AE7DB2-5ACB-4197-9F05-1CC5B44A78CC}"/>
          </ac:spMkLst>
        </pc:spChg>
        <pc:spChg chg="add mod">
          <ac:chgData name="jeongkilyong" userId="42a1e730-e7ec-4950-9a60-48236c77d83b" providerId="ADAL" clId="{1D74A321-71E9-470C-990A-0AF5633ED9A4}" dt="2023-10-25T05:58:34.445" v="129" actId="1076"/>
          <ac:spMkLst>
            <pc:docMk/>
            <pc:sldMk cId="706516692" sldId="297"/>
            <ac:spMk id="25" creationId="{914ED73D-36B0-40D3-9418-FA3B121C758A}"/>
          </ac:spMkLst>
        </pc:sp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3" creationId="{B22E90BB-FBF1-41C6-A461-897614410B0A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4" creationId="{91D19ECE-FDC0-44BD-A824-B5D4B3619C1C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6" creationId="{D6D43ADD-CD33-46D5-BAC3-42FC427FD228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8" creationId="{5C5B331D-9A08-4783-B9C9-20A521DA5DDA}"/>
          </ac:cxnSpMkLst>
        </pc:cxnChg>
      </pc:sldChg>
      <pc:sldChg chg="modSp mod">
        <pc:chgData name="jeongkilyong" userId="42a1e730-e7ec-4950-9a60-48236c77d83b" providerId="ADAL" clId="{1D74A321-71E9-470C-990A-0AF5633ED9A4}" dt="2023-10-26T01:52:35.075" v="174" actId="207"/>
        <pc:sldMkLst>
          <pc:docMk/>
          <pc:sldMk cId="444694144" sldId="302"/>
        </pc:sldMkLst>
        <pc:spChg chg="mod">
          <ac:chgData name="jeongkilyong" userId="42a1e730-e7ec-4950-9a60-48236c77d83b" providerId="ADAL" clId="{1D74A321-71E9-470C-990A-0AF5633ED9A4}" dt="2023-10-26T01:52:35.075" v="174" actId="207"/>
          <ac:spMkLst>
            <pc:docMk/>
            <pc:sldMk cId="444694144" sldId="302"/>
            <ac:spMk id="5" creationId="{F0AEF5F7-CC05-4C6B-BD9E-E28F937E23CB}"/>
          </ac:spMkLst>
        </pc:spChg>
        <pc:spChg chg="mod">
          <ac:chgData name="jeongkilyong" userId="42a1e730-e7ec-4950-9a60-48236c77d83b" providerId="ADAL" clId="{1D74A321-71E9-470C-990A-0AF5633ED9A4}" dt="2023-10-25T06:59:43.913" v="161" actId="403"/>
          <ac:spMkLst>
            <pc:docMk/>
            <pc:sldMk cId="444694144" sldId="302"/>
            <ac:spMk id="7" creationId="{245F0A32-62B6-4142-B3A3-F35B74FF88E0}"/>
          </ac:spMkLst>
        </pc:spChg>
      </pc:sldChg>
      <pc:sldChg chg="modSp mod">
        <pc:chgData name="jeongkilyong" userId="42a1e730-e7ec-4950-9a60-48236c77d83b" providerId="ADAL" clId="{1D74A321-71E9-470C-990A-0AF5633ED9A4}" dt="2023-10-25T08:38:33.948" v="162"/>
        <pc:sldMkLst>
          <pc:docMk/>
          <pc:sldMk cId="2470055609" sldId="308"/>
        </pc:sldMkLst>
        <pc:spChg chg="mod">
          <ac:chgData name="jeongkilyong" userId="42a1e730-e7ec-4950-9a60-48236c77d83b" providerId="ADAL" clId="{1D74A321-71E9-470C-990A-0AF5633ED9A4}" dt="2023-10-25T08:38:33.948" v="162"/>
          <ac:spMkLst>
            <pc:docMk/>
            <pc:sldMk cId="2470055609" sldId="308"/>
            <ac:spMk id="7" creationId="{CC17DA7C-46B1-40A6-93FF-2167850D5AB5}"/>
          </ac:spMkLst>
        </pc:spChg>
      </pc:sldChg>
      <pc:sldChg chg="modSp mod">
        <pc:chgData name="jeongkilyong" userId="42a1e730-e7ec-4950-9a60-48236c77d83b" providerId="ADAL" clId="{1D74A321-71E9-470C-990A-0AF5633ED9A4}" dt="2023-10-26T01:16:32.005" v="172" actId="20577"/>
        <pc:sldMkLst>
          <pc:docMk/>
          <pc:sldMk cId="1038243149" sldId="309"/>
        </pc:sldMkLst>
        <pc:spChg chg="mod">
          <ac:chgData name="jeongkilyong" userId="42a1e730-e7ec-4950-9a60-48236c77d83b" providerId="ADAL" clId="{1D74A321-71E9-470C-990A-0AF5633ED9A4}" dt="2023-10-25T09:16:05.948" v="165" actId="20577"/>
          <ac:spMkLst>
            <pc:docMk/>
            <pc:sldMk cId="1038243149" sldId="309"/>
            <ac:spMk id="5" creationId="{2D7E28E6-0292-4349-9DEC-B2B8297E07C0}"/>
          </ac:spMkLst>
        </pc:spChg>
        <pc:spChg chg="mod">
          <ac:chgData name="jeongkilyong" userId="42a1e730-e7ec-4950-9a60-48236c77d83b" providerId="ADAL" clId="{1D74A321-71E9-470C-990A-0AF5633ED9A4}" dt="2023-10-26T01:16:32.005" v="172" actId="20577"/>
          <ac:spMkLst>
            <pc:docMk/>
            <pc:sldMk cId="1038243149" sldId="309"/>
            <ac:spMk id="7" creationId="{2382519C-D4EA-4B1C-BBE6-96FAA5EC438A}"/>
          </ac:spMkLst>
        </pc:spChg>
      </pc:sldChg>
      <pc:sldChg chg="modSp mod">
        <pc:chgData name="jeongkilyong" userId="42a1e730-e7ec-4950-9a60-48236c77d83b" providerId="ADAL" clId="{1D74A321-71E9-470C-990A-0AF5633ED9A4}" dt="2023-10-25T09:16:29.027" v="169" actId="20577"/>
        <pc:sldMkLst>
          <pc:docMk/>
          <pc:sldMk cId="4132166881" sldId="310"/>
        </pc:sldMkLst>
        <pc:spChg chg="mod">
          <ac:chgData name="jeongkilyong" userId="42a1e730-e7ec-4950-9a60-48236c77d83b" providerId="ADAL" clId="{1D74A321-71E9-470C-990A-0AF5633ED9A4}" dt="2023-10-25T09:16:29.027" v="169" actId="20577"/>
          <ac:spMkLst>
            <pc:docMk/>
            <pc:sldMk cId="4132166881" sldId="310"/>
            <ac:spMk id="5" creationId="{57FAD6C1-1407-4B3C-B82F-C4E087D23170}"/>
          </ac:spMkLst>
        </pc:spChg>
        <pc:spChg chg="mod">
          <ac:chgData name="jeongkilyong" userId="42a1e730-e7ec-4950-9a60-48236c77d83b" providerId="ADAL" clId="{1D74A321-71E9-470C-990A-0AF5633ED9A4}" dt="2023-10-25T06:00:16.743" v="160" actId="20577"/>
          <ac:spMkLst>
            <pc:docMk/>
            <pc:sldMk cId="4132166881" sldId="31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4/22/2025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함수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(hoisting)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904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 단계에서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경우 선언만 되고 그 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초기화 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let, const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경우 호이스팅 단계에서 선언은 되지만 초기화가 되지 않기 때문에 선언 전에 접근하면 에러 발생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(undefined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값도 할당되지 않은 상태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TDZ(Temporal Dead Zone)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 단계에서 변수가 선언된 이후 실제 초기화가 이루어지기 전까지의 구간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변수를 초기화 하기 이전에 변수에 접근할 수 없는 일시적인 영역으로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무분별한 변수 사용을 막고 예측 가능한 코드를 만들기 위한 장치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63D14-5017-4D63-92B4-8C8228768D2C}"/>
              </a:ext>
            </a:extLst>
          </p:cNvPr>
          <p:cNvSpPr txBox="1"/>
          <p:nvPr/>
        </p:nvSpPr>
        <p:spPr>
          <a:xfrm>
            <a:off x="1110202" y="3797703"/>
            <a:ext cx="38331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1F2DB-F4F7-43DD-BC81-2D5288BE1863}"/>
              </a:ext>
            </a:extLst>
          </p:cNvPr>
          <p:cNvSpPr txBox="1"/>
          <p:nvPr/>
        </p:nvSpPr>
        <p:spPr>
          <a:xfrm>
            <a:off x="7511054" y="3816428"/>
            <a:ext cx="42111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D43ADD-CD33-46D5-BAC3-42FC427FD228}"/>
              </a:ext>
            </a:extLst>
          </p:cNvPr>
          <p:cNvCxnSpPr>
            <a:cxnSpLocks/>
          </p:cNvCxnSpPr>
          <p:nvPr/>
        </p:nvCxnSpPr>
        <p:spPr>
          <a:xfrm>
            <a:off x="7331170" y="3816428"/>
            <a:ext cx="0" cy="32377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5B331D-9A08-4783-B9C9-20A521DA5DDA}"/>
              </a:ext>
            </a:extLst>
          </p:cNvPr>
          <p:cNvCxnSpPr>
            <a:cxnSpLocks/>
          </p:cNvCxnSpPr>
          <p:nvPr/>
        </p:nvCxnSpPr>
        <p:spPr>
          <a:xfrm>
            <a:off x="7332134" y="4491429"/>
            <a:ext cx="15820" cy="98815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AE7DB2-5ACB-4197-9F05-1CC5B44A78CC}"/>
              </a:ext>
            </a:extLst>
          </p:cNvPr>
          <p:cNvSpPr txBox="1"/>
          <p:nvPr/>
        </p:nvSpPr>
        <p:spPr>
          <a:xfrm>
            <a:off x="5638801" y="3797185"/>
            <a:ext cx="17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호이스팅 단계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4ED73D-36B0-40D3-9418-FA3B121C758A}"/>
              </a:ext>
            </a:extLst>
          </p:cNvPr>
          <p:cNvSpPr txBox="1"/>
          <p:nvPr/>
        </p:nvSpPr>
        <p:spPr>
          <a:xfrm>
            <a:off x="5664589" y="4484208"/>
            <a:ext cx="175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코드실행 단계</a:t>
            </a:r>
          </a:p>
        </p:txBody>
      </p: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id="{B2B9F04F-052A-411E-A5F0-8FC749F6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744" y="6356350"/>
            <a:ext cx="504056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DF0566E-F2A8-464B-A222-1832766173B2}"/>
              </a:ext>
            </a:extLst>
          </p:cNvPr>
          <p:cNvCxnSpPr>
            <a:cxnSpLocks/>
          </p:cNvCxnSpPr>
          <p:nvPr/>
        </p:nvCxnSpPr>
        <p:spPr>
          <a:xfrm flipH="1">
            <a:off x="7332134" y="4165595"/>
            <a:ext cx="1" cy="31326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A8CD5A-B7CA-40E7-BA8A-7AD8321E9C0D}"/>
              </a:ext>
            </a:extLst>
          </p:cNvPr>
          <p:cNvSpPr txBox="1"/>
          <p:nvPr/>
        </p:nvSpPr>
        <p:spPr>
          <a:xfrm>
            <a:off x="6628739" y="4115715"/>
            <a:ext cx="62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TDZ</a:t>
            </a:r>
          </a:p>
        </p:txBody>
      </p:sp>
    </p:spTree>
    <p:extLst>
      <p:ext uri="{BB962C8B-B14F-4D97-AF65-F5344CB8AC3E}">
        <p14:creationId xmlns:p14="http://schemas.microsoft.com/office/powerpoint/2010/main" val="298975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매개변수와 인자의 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AE02E30-5853-458E-A9A9-090D50ECD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8004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인자의 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정의한 매개변수와 함수 호출에 사용되는 인자의 수가 달라도 에러가 발생하지는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부족한 인자에 대한 매개변수에는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지정됨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남는 인자에 대해서는 처리할 매개변수가 없기 때문에 무시됨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3A036-9DEA-4B3B-B813-83DFCE08D64C}"/>
              </a:ext>
            </a:extLst>
          </p:cNvPr>
          <p:cNvSpPr txBox="1"/>
          <p:nvPr/>
        </p:nvSpPr>
        <p:spPr>
          <a:xfrm>
            <a:off x="2286000" y="2378715"/>
            <a:ext cx="4572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add(x, y, z)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console.log(z);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undefined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FD49C-81C4-4722-BAC6-E1E6FA5680F1}"/>
              </a:ext>
            </a:extLst>
          </p:cNvPr>
          <p:cNvSpPr txBox="1"/>
          <p:nvPr/>
        </p:nvSpPr>
        <p:spPr>
          <a:xfrm>
            <a:off x="2286000" y="4937283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9EBA5193-45AF-4284-AEB9-4B2A6D632B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2E9F2-71D0-498C-B2AB-A43F077EED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56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암묵적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8A199DF-DA5C-46F4-BA3D-45DAE45D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암묵적 매개변수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함수에서 명시적으로 선언하지 않고 암묵적으로 사용할 수 있는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this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전달된 모든 인자들을 담고 있는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컬렉션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각 인자에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(...)"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컨텍스트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호출한 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참조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FC7D03D-1B8C-4591-84BF-71F8149E25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00C1C-F216-445F-93C2-56DC19DEC750}"/>
              </a:ext>
            </a:extLst>
          </p:cNvPr>
          <p:cNvSpPr txBox="1"/>
          <p:nvPr/>
        </p:nvSpPr>
        <p:spPr>
          <a:xfrm>
            <a:off x="8397809" y="764704"/>
            <a:ext cx="2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87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64082F-9D51-4C84-87D9-C4326792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함수 호출 방법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어디서나 참조 가능하므로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사용할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6A68B-D0DB-4076-B0DE-C97614AC0B08}"/>
              </a:ext>
            </a:extLst>
          </p:cNvPr>
          <p:cNvSpPr txBox="1"/>
          <p:nvPr/>
        </p:nvSpPr>
        <p:spPr>
          <a:xfrm>
            <a:off x="976246" y="2420888"/>
            <a:ext cx="45720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window.alert();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f1();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f2();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A50E9F-BA4D-4D2C-A626-6970A2FC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54" y="3610690"/>
            <a:ext cx="3924300" cy="876300"/>
          </a:xfrm>
          <a:prstGeom prst="rect">
            <a:avLst/>
          </a:prstGeom>
        </p:spPr>
      </p:pic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C6E6BD5B-1431-45C0-8750-546CA2873A1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B0F1DB-C100-46FF-8020-A8C5F6F01DA6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29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7E0082D-4D9F-4BA6-A2BD-79C674EA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정의된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메서드를 정의한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생성된 객체를 참조하므로 객체에 종속적인 속성을 부여하는게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하나만 정의하고 여러 객체에서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객체지향 프로그래밍을 가능하게 하는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중요한 특징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B4DAD-FF6C-4563-BE83-1F10016A48CE}"/>
              </a:ext>
            </a:extLst>
          </p:cNvPr>
          <p:cNvSpPr txBox="1"/>
          <p:nvPr/>
        </p:nvSpPr>
        <p:spPr>
          <a:xfrm>
            <a:off x="1287263" y="2898716"/>
            <a:ext cx="84604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5628267B-5A9C-47E5-86B8-ADF5CB7E6D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BF6E8C-99D9-4BD6-A74D-D4A52B85A52E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ex02-15.js, 01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E6CBB-8C56-426A-8542-C7CF22793B8B}"/>
              </a:ext>
            </a:extLst>
          </p:cNvPr>
          <p:cNvSpPr txBox="1"/>
          <p:nvPr/>
        </p:nvSpPr>
        <p:spPr>
          <a:xfrm>
            <a:off x="1287262" y="5343244"/>
            <a:ext cx="8460421" cy="64633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1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523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화살표 함수 호출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함수나 메서드와 동일하게 호출하지만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생성되지 않고 상위 컨텍스트의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arguments, 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사용하게 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812AC-226F-467B-A65A-A5AEF324CD9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EEF10-30A5-4BD0-806B-7A882C55FDAE}"/>
              </a:ext>
            </a:extLst>
          </p:cNvPr>
          <p:cNvSpPr txBox="1"/>
          <p:nvPr/>
        </p:nvSpPr>
        <p:spPr>
          <a:xfrm>
            <a:off x="1287263" y="4452986"/>
            <a:ext cx="8460420" cy="64633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 ＇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＇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＇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4C447-A924-47B3-9C8F-0A0EA9AF2F90}"/>
              </a:ext>
            </a:extLst>
          </p:cNvPr>
          <p:cNvSpPr txBox="1"/>
          <p:nvPr/>
        </p:nvSpPr>
        <p:spPr>
          <a:xfrm>
            <a:off x="1287263" y="1790720"/>
            <a:ext cx="84604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E697D04-E047-4067-A406-4DD32E6D16D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C5BB9-DE58-4510-AD93-0E2D8E47CF29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30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0AEF5F7-CC05-4C6B-BD9E-E28F937E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apply(), call()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정의된 메서드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호출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apply(), call()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메소드의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인자로 전달되는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명시적으로 지정할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호출 시 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 배열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p2, p3, …)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이후의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(p2, p3, …)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인자값을 차례대로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AA313B5-3C70-4F91-AFDC-E9BEE86EEB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0A32-62B6-4142-B3A3-F35B74FF88E0}"/>
              </a:ext>
            </a:extLst>
          </p:cNvPr>
          <p:cNvSpPr txBox="1"/>
          <p:nvPr/>
        </p:nvSpPr>
        <p:spPr>
          <a:xfrm>
            <a:off x="6541006" y="764704"/>
            <a:ext cx="452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ex02-05.js, 15, 17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9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BA3985D-CD0F-4EFE-ABCB-AA7E31BF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마지막에 지정한 요소를 추가한다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속성을 만들고 지정한 요소를 저장한 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하나 증가시킨다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객체를 배열처럼 동작시키기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추가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Array.prototype.push.call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추가할 요소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통해 생성되는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함수에 자동으로 할당됨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18E1F6-E964-488A-BB7A-214DD6CDC2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ECE93A-11DB-48DB-A483-72555AA4410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62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5179D7-41F6-43BF-8F1A-9EAE78209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데이터를 각각의 매개변수로 분리하여 전달할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Math.min(n1, n2, n3, ...)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Math.max(n1, n2, n3, ...)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 ker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 [e1, e2, e2, ...];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Math.min(a[0], a[1], a[2], ...???)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Math.min.apply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(Math,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Math.min(...a)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F2BE273-2FCC-4BBD-8C6B-FB0536C48D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15845-F660-4B07-8AC0-38CE172891B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273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클래스와 비슷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생성자로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생성자를 통해 생성된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호출될 때의 내부 동작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비어있는 객체를 새로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 생성된 객체는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함수에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반환하는 객체가 없다면 생성된 객체를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프로그램의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비슷한 동작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작성할 때 고려해야 할 것들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함수처럼 호출할 수 있지만 이럴 경우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객체를 가리키므로 객체에 종속적인 값을 지정할 수 없으므로 의미가 없다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(naming)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작업할 동작을 나타내는 동사로 이름 짓고 소문자로 시작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생성할 객체를 나타내는 명사로 이름 짓고 대문자로 시작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673FD27-9465-4BD6-8EAF-FBBBB01254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57FE09-326E-4D69-9394-2D9F1FD8B66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51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일급 객체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생성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호이스팅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패턴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2105436-C49E-4051-A11C-FDBA5A7A7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생성자 함수들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Number, Boolean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96F20-0327-4D94-AFCF-9E04CC55FEB5}"/>
              </a:ext>
            </a:extLst>
          </p:cNvPr>
          <p:cNvSpPr txBox="1"/>
          <p:nvPr/>
        </p:nvSpPr>
        <p:spPr>
          <a:xfrm>
            <a:off x="1331640" y="1484784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'return x + y;'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(x, y) =&gt; {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1D52D-2E53-4760-956C-02B8690C9F6C}"/>
              </a:ext>
            </a:extLst>
          </p:cNvPr>
          <p:cNvSpPr txBox="1"/>
          <p:nvPr/>
        </p:nvSpPr>
        <p:spPr>
          <a:xfrm>
            <a:off x="1331640" y="2597517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1BFD6-F0C0-4865-8C4C-32DA67A0B726}"/>
              </a:ext>
            </a:extLst>
          </p:cNvPr>
          <p:cNvSpPr txBox="1"/>
          <p:nvPr/>
        </p:nvSpPr>
        <p:spPr>
          <a:xfrm>
            <a:off x="1331640" y="3729806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male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33E9C-209C-42E9-9121-EC72C9F3492A}"/>
              </a:ext>
            </a:extLst>
          </p:cNvPr>
          <p:cNvSpPr txBox="1"/>
          <p:nvPr/>
        </p:nvSpPr>
        <p:spPr>
          <a:xfrm>
            <a:off x="1331640" y="5086925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Array();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 = [];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76DC2-1C48-4A0B-9E84-0E3C9A4A33BC}"/>
              </a:ext>
            </a:extLst>
          </p:cNvPr>
          <p:cNvSpPr txBox="1"/>
          <p:nvPr/>
        </p:nvSpPr>
        <p:spPr>
          <a:xfrm>
            <a:off x="1331640" y="6156012"/>
            <a:ext cx="6480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Date();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B13DB725-87BD-4B09-8E53-C8D2607D46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2E855F-7C75-40A1-89DD-15AB1C63EB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87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익명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(Anonymous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AE9DBC6-9FDA-4EFB-A5A0-F77FA474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2153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함수의 사용처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함수의 이름 대신 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속성명으로 사용할 경우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저장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인자값으로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전달할 경우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전달한 인자값은 호출되는 함수 내부에서 적절한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지정해서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144B5-CDF5-4014-8B33-D86DB6134885}"/>
              </a:ext>
            </a:extLst>
          </p:cNvPr>
          <p:cNvSpPr txBox="1"/>
          <p:nvPr/>
        </p:nvSpPr>
        <p:spPr>
          <a:xfrm>
            <a:off x="998738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DA8A-92A1-4D95-B416-57A37342D144}"/>
              </a:ext>
            </a:extLst>
          </p:cNvPr>
          <p:cNvSpPr txBox="1"/>
          <p:nvPr/>
        </p:nvSpPr>
        <p:spPr>
          <a:xfrm>
            <a:off x="6245441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4054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콜백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(Callback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43DEE1-15A8-4BA4-B86F-681871CB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함수에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전달되어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어떤 작업의 결과로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호출되는 함수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특정한 상황이 되거나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시간이 흐르면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(timeout)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특정 작업의 수행이 끝나면 호출하도록 지정한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BF331-4F11-4B95-8CDE-DECBB947C942}"/>
              </a:ext>
            </a:extLst>
          </p:cNvPr>
          <p:cNvSpPr txBox="1"/>
          <p:nvPr/>
        </p:nvSpPr>
        <p:spPr>
          <a:xfrm>
            <a:off x="901018" y="2163863"/>
            <a:ext cx="42391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초가 흐름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7DA7C-46B1-40A6-93FF-2167850D5AB5}"/>
              </a:ext>
            </a:extLst>
          </p:cNvPr>
          <p:cNvSpPr txBox="1"/>
          <p:nvPr/>
        </p:nvSpPr>
        <p:spPr>
          <a:xfrm>
            <a:off x="5521151" y="2163863"/>
            <a:ext cx="54694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D0147-0C23-4A00-ACA1-081365872690}"/>
              </a:ext>
            </a:extLst>
          </p:cNvPr>
          <p:cNvSpPr txBox="1"/>
          <p:nvPr/>
        </p:nvSpPr>
        <p:spPr>
          <a:xfrm>
            <a:off x="5521150" y="3320015"/>
            <a:ext cx="54694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새로핑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회원 가입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B4145849-A485-43ED-875B-BF20C5F7A6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6868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B148D0-D3ED-4AFF-A355-F9088FE60971}"/>
              </a:ext>
            </a:extLst>
          </p:cNvPr>
          <p:cNvSpPr txBox="1"/>
          <p:nvPr/>
        </p:nvSpPr>
        <p:spPr>
          <a:xfrm>
            <a:off x="7394460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0124C-7380-4596-BA0B-2F84E1167E7F}"/>
              </a:ext>
            </a:extLst>
          </p:cNvPr>
          <p:cNvSpPr txBox="1"/>
          <p:nvPr/>
        </p:nvSpPr>
        <p:spPr>
          <a:xfrm>
            <a:off x="901018" y="4083353"/>
            <a:ext cx="42391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data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를 서버에 전송한다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......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57F6B-058F-412C-B6ED-C0AB372CBE34}"/>
              </a:ext>
            </a:extLst>
          </p:cNvPr>
          <p:cNvSpPr txBox="1"/>
          <p:nvPr/>
        </p:nvSpPr>
        <p:spPr>
          <a:xfrm>
            <a:off x="5521152" y="4612403"/>
            <a:ext cx="54694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newPost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콜백 함수란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writer: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진지핑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newPost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게시글 작성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7005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순수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(Pure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20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입력값에 대해서 항상 동일한 출력을 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Side Effect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없는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외부값에 영향을 주거나 받지 않는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DAF00-D0E2-4553-830E-A05D6099A4F3}"/>
              </a:ext>
            </a:extLst>
          </p:cNvPr>
          <p:cNvSpPr txBox="1"/>
          <p:nvPr/>
        </p:nvSpPr>
        <p:spPr>
          <a:xfrm>
            <a:off x="1099168" y="2426054"/>
            <a:ext cx="43517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외부값을 변경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69726-CA8C-4F83-ADF3-B11F70536BBD}"/>
              </a:ext>
            </a:extLst>
          </p:cNvPr>
          <p:cNvSpPr txBox="1"/>
          <p:nvPr/>
        </p:nvSpPr>
        <p:spPr>
          <a:xfrm>
            <a:off x="5884232" y="2426054"/>
            <a:ext cx="43517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순수 함수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4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(Higher-Order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받거나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순수함수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통해 부수효과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(Side Effect)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줄이고 오류를 피해 안정성을 높이는게 목적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상태 변경이나 가변 데이터에 영향을 받는 조건문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 대신 함수의 조합으로 로직을 구성하는 함수형 프로그래밍에서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고차 함수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sort(), forEach(), map(), filter(), reduce(), some(), every(), find(), findIndex()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단원에서 확인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받고 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단원에서 확인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07D1E533-75A6-4117-8569-B9BB9F076D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2519C-D4EA-4B1C-BBE6-96FAA5EC438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786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사용 예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FAD6C1-1407-4B3C-B82F-C4E087D2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27364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Memoization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이전의 계산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결과를 기억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기능을 갖춘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함수는 객체이기 때문에 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계산 결과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종속된 속성을 이용하기 때문에 외부에 노출하지 않고 함수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자체적으로 구현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 수행한 복잡한 연산을 반복하지 않도록 함으로서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성능을 향상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알 수 없게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내부적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으로만 동작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캐시에 필요한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메모리 사용량 증가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비즈니스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로직과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기능의 혼재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부하 테스트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Load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test)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알고리즘의 성능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테스트가 어려워짐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EB350A1-BE02-4347-AE73-62C0DDFA7E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72D22-DFC8-4F15-920D-F091F564DD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1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F5554C5A-6505-413D-A2F5-F0A00132D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First-class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9B977A4-3369-4D4B-AD48-E2F2CA7D0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함수에 인자로 전달되어 어떤 작업의 결과로 호출되는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받거나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D54E335-7D19-4B52-AFC8-5FC1E1A676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6297C-6C2E-4211-811F-923F3EEAB8F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선언문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0FB2871-F336-4C09-A844-1C67F405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시작하는 함수 정의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식별자이어야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목록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쉼표로 구분된 매개변수 목록과 그 매개변수 목록을 둘러싸고 있는 괄호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중괄호로 둘러싸여 있는 자바스크립트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본문은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A24F6-8184-44CF-901E-E7CF5E67EB5C}"/>
              </a:ext>
            </a:extLst>
          </p:cNvPr>
          <p:cNvSpPr txBox="1"/>
          <p:nvPr/>
        </p:nvSpPr>
        <p:spPr>
          <a:xfrm>
            <a:off x="5410894" y="1061919"/>
            <a:ext cx="307808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EE7F01C-90AC-4DED-8121-D86F31E7A5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87AD8-FFE9-4837-8BE9-3DCE975B756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3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3F3CC63-75CA-48FC-B2FA-A4D5601B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14401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익명함수를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AA71A38-BD36-464F-8250-8BC69EED5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674709"/>
            <a:ext cx="370619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기명함수를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변수명을 함수명처럼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함수명을 통한 접근은 해당 함수 내부에서만 사용 가능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재귀 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3BDBF-91D9-4B73-ABA5-72E2F8288E55}"/>
              </a:ext>
            </a:extLst>
          </p:cNvPr>
          <p:cNvSpPr txBox="1"/>
          <p:nvPr/>
        </p:nvSpPr>
        <p:spPr>
          <a:xfrm>
            <a:off x="5277181" y="1789087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B9FA0-4C4F-4A06-A5C7-DC42476C7DD6}"/>
              </a:ext>
            </a:extLst>
          </p:cNvPr>
          <p:cNvSpPr txBox="1"/>
          <p:nvPr/>
        </p:nvSpPr>
        <p:spPr>
          <a:xfrm>
            <a:off x="5277181" y="3803950"/>
            <a:ext cx="4572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factorial(n){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(n==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* factorial(n-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console.log(factorial(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7366C569-280B-4C14-AD1D-86A0902D08C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3CB5F-94A9-4812-B1BE-23D05F0B6C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ex02-06.js, 07, 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4484DF38-5881-4B3E-94B1-43E1731CA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50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정의를 변수에 할당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변수명을 함수명처럼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(Function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A938953-7825-4049-B810-3CADAD3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객체를 생성해서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7724-C8EE-4439-9E0A-898831E087C2}"/>
              </a:ext>
            </a:extLst>
          </p:cNvPr>
          <p:cNvSpPr txBox="1"/>
          <p:nvPr/>
        </p:nvSpPr>
        <p:spPr>
          <a:xfrm>
            <a:off x="1763688" y="1904058"/>
            <a:ext cx="561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'let result = x + y; return result;'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003B4F3-747E-42E3-8B6F-63B41ED5B8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90940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E1438-ABC1-43FF-846B-3AC6BA17005A}"/>
              </a:ext>
            </a:extLst>
          </p:cNvPr>
          <p:cNvSpPr txBox="1"/>
          <p:nvPr/>
        </p:nvSpPr>
        <p:spPr>
          <a:xfrm>
            <a:off x="741853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0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화살표 함수 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0B7D52D-9A43-487C-B27D-03DFB8EB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arrow 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표현식의 대안으로 간결하게 함수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함수로만 정의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코드가 하나만 있다면 함수 본문의 중괄호 생략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본문의 중괄호가 생략될 경우 함수의 코드가 자동으로 리턴값으로 사용됨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하나만 있다면 매개변수의 괄호 생략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8952E-BFAE-4CF7-9956-44D7D901532A}"/>
              </a:ext>
            </a:extLst>
          </p:cNvPr>
          <p:cNvSpPr txBox="1"/>
          <p:nvPr/>
        </p:nvSpPr>
        <p:spPr>
          <a:xfrm>
            <a:off x="792078" y="2864936"/>
            <a:ext cx="422380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 축약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598D02DC-7B22-4823-8291-EF5037932B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041B2-88C6-4E9B-8852-EE0C6C4B34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ex02-10.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A8786-B31F-4971-90EC-C01204C37AF3}"/>
              </a:ext>
            </a:extLst>
          </p:cNvPr>
          <p:cNvSpPr txBox="1"/>
          <p:nvPr/>
        </p:nvSpPr>
        <p:spPr>
          <a:xfrm>
            <a:off x="6096000" y="2864936"/>
            <a:ext cx="422380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add10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 축약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x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</p:txBody>
      </p:sp>
    </p:spTree>
    <p:extLst>
      <p:ext uri="{BB962C8B-B14F-4D97-AF65-F5344CB8AC3E}">
        <p14:creationId xmlns:p14="http://schemas.microsoft.com/office/powerpoint/2010/main" val="5357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(hoisting)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744" y="6356350"/>
            <a:ext cx="504056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904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 형태로 정의한 함수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유효 범위가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맨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처음부터 시작하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 되는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자바스크립트의 동작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블럭의 코드가 자바스크립트 엔진에 의해 실행 되기 전에 호이스팅 단계를 거치는데 이때 선언문 형태의 함수가 생성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되므로 함수 선언 코드보다 먼저 호출하는 코드를 작성하는게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F7A73-8470-42DE-B819-5C6E847576DA}"/>
              </a:ext>
            </a:extLst>
          </p:cNvPr>
          <p:cNvSpPr txBox="1"/>
          <p:nvPr/>
        </p:nvSpPr>
        <p:spPr>
          <a:xfrm>
            <a:off x="827584" y="2569090"/>
            <a:ext cx="421114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40F8A-34D5-44BB-A73C-3CFC34CBB785}"/>
              </a:ext>
            </a:extLst>
          </p:cNvPr>
          <p:cNvSpPr txBox="1"/>
          <p:nvPr/>
        </p:nvSpPr>
        <p:spPr>
          <a:xfrm>
            <a:off x="6841439" y="2569090"/>
            <a:ext cx="42206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2E90BB-FBF1-41C6-A461-897614410B0A}"/>
              </a:ext>
            </a:extLst>
          </p:cNvPr>
          <p:cNvCxnSpPr>
            <a:cxnSpLocks/>
          </p:cNvCxnSpPr>
          <p:nvPr/>
        </p:nvCxnSpPr>
        <p:spPr>
          <a:xfrm>
            <a:off x="6661555" y="2569090"/>
            <a:ext cx="0" cy="87523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D19ECE-FDC0-44BD-A824-B5D4B3619C1C}"/>
              </a:ext>
            </a:extLst>
          </p:cNvPr>
          <p:cNvCxnSpPr>
            <a:cxnSpLocks/>
          </p:cNvCxnSpPr>
          <p:nvPr/>
        </p:nvCxnSpPr>
        <p:spPr>
          <a:xfrm>
            <a:off x="6661555" y="3483490"/>
            <a:ext cx="0" cy="56292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16C997-78D5-4561-8DBB-09B2928C8955}"/>
              </a:ext>
            </a:extLst>
          </p:cNvPr>
          <p:cNvSpPr txBox="1"/>
          <p:nvPr/>
        </p:nvSpPr>
        <p:spPr>
          <a:xfrm>
            <a:off x="5530446" y="268354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39F84-6ABF-4D36-BD88-5FE80816B37A}"/>
              </a:ext>
            </a:extLst>
          </p:cNvPr>
          <p:cNvSpPr txBox="1"/>
          <p:nvPr/>
        </p:nvSpPr>
        <p:spPr>
          <a:xfrm>
            <a:off x="5530446" y="340008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70651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6474</TotalTime>
  <Words>2686</Words>
  <Application>Microsoft Office PowerPoint</Application>
  <PresentationFormat>와이드스크린</PresentationFormat>
  <Paragraphs>471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호정 이</cp:lastModifiedBy>
  <cp:revision>318</cp:revision>
  <dcterms:created xsi:type="dcterms:W3CDTF">2019-05-07T05:36:17Z</dcterms:created>
  <dcterms:modified xsi:type="dcterms:W3CDTF">2025-04-22T01:16:45Z</dcterms:modified>
</cp:coreProperties>
</file>