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22" r:id="rId18"/>
    <p:sldId id="341" r:id="rId19"/>
    <p:sldId id="324" r:id="rId20"/>
    <p:sldId id="340" r:id="rId21"/>
    <p:sldId id="325" r:id="rId22"/>
    <p:sldId id="326" r:id="rId23"/>
    <p:sldId id="327" r:id="rId24"/>
    <p:sldId id="355" r:id="rId25"/>
    <p:sldId id="357" r:id="rId26"/>
    <p:sldId id="356" r:id="rId27"/>
    <p:sldId id="387" r:id="rId28"/>
    <p:sldId id="417" r:id="rId29"/>
    <p:sldId id="413" r:id="rId30"/>
    <p:sldId id="418" r:id="rId31"/>
    <p:sldId id="414" r:id="rId32"/>
    <p:sldId id="419" r:id="rId33"/>
    <p:sldId id="415" r:id="rId34"/>
    <p:sldId id="41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45" d="100"/>
          <a:sy n="45" d="100"/>
        </p:scale>
        <p:origin x="29" y="12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4/30/2025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(union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068733" y="764704"/>
            <a:ext cx="2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ex06-05.ts,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alias)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관례적인 명명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PascalCase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명사형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ex06-06.ts,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3702306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364171"/>
            <a:ext cx="40290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으로 구분할 수 있지만 공식 스타일 가이드에서는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439328" y="2197967"/>
            <a:ext cx="1125117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(intersection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속성을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타입으로 추가할때 타입이 다르면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never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되면서 해당 속성은 사용이 불가함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2416627"/>
            <a:ext cx="965891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TodoRegist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 TodoDone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 done: Boolean;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TodoRegist &amp; TodoDone;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563667" y="2805123"/>
            <a:ext cx="111750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 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27364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인터페이스의 속성명앞에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없는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867045" y="1862629"/>
            <a:ext cx="104867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readonly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이므로 수정 불가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부모 인터페이스의 속성과 메서드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204959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3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기타 문법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TodoInfoWithTime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934935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TodoInfo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</a:t>
            </a:r>
            <a:r>
              <a:rPr lang="en-US" altLang="ko-KR" b="1" dirty="0" err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재선언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속성과 중복으로 정의는 가능하지만 동일한 타입이어야 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274788"/>
            <a:ext cx="50824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컴파일 에러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  title: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282666"/>
            <a:ext cx="58029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never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타입이 되면서 사용 불가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title: string;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지정하는 경우 확장이 용이한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별칭으로만 정의할 수 있는 경우에만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1603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호출하는 시점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원하는 타입을 지정해서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제넥릭에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문자 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아무 문</a:t>
            </a:r>
            <a:r>
              <a:rPr lang="ko-KR" altLang="en-US" b="0" dirty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</a:t>
            </a:r>
            <a:r>
              <a:rPr lang="ko-KR" altLang="en-US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사용 가능하고 </a:t>
            </a:r>
            <a:r>
              <a:rPr lang="ko-KR" altLang="en-US" b="0" dirty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글자</a:t>
            </a:r>
            <a:r>
              <a:rPr lang="ko-KR" altLang="en-US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</a:t>
            </a:r>
            <a:endParaRPr lang="en-US" altLang="ko-KR" b="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ype</a:t>
            </a:r>
            <a:r>
              <a:rPr lang="ko-KR" altLang="en-US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앞글자인</a:t>
            </a:r>
            <a:r>
              <a:rPr lang="ko-KR" altLang="en-US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주로 </a:t>
            </a:r>
            <a:r>
              <a:rPr lang="ko-KR" altLang="en-US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2940030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string): string{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echoNumber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number): number{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echoNumber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2795217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msg.length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msg.length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ex06-18, 02.js, 03.ts,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329083" y="1366163"/>
            <a:ext cx="477945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일치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타입은 변경되지 않고 여전히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89938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타입 추론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strike="sng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strike="sng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trike="sng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되는게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아니고 여전히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 추론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선언과 동시에 초기화 할 때 타입을 명시하지 않으면 객체 내부의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속성값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맞춰서 타입을 자동으로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값을 가진 속성이라면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숫자값을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가진 속성이라면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2792958"/>
            <a:ext cx="89938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 추론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타입스크립트가 코드를 분석해서 적절한 타입을 자동으로 지정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todo1.id = '12';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A84A9-A925-4041-861C-0BE177210214}"/>
              </a:ext>
            </a:extLst>
          </p:cNvPr>
          <p:cNvSpPr txBox="1"/>
          <p:nvPr/>
        </p:nvSpPr>
        <p:spPr>
          <a:xfrm>
            <a:off x="8235599" y="1951672"/>
            <a:ext cx="23743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매개변수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영향을 미치면 매개 변수의 타입과 연산자를 기반으로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추론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예시에서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 + 20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+ number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결과도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943379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4250183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4250183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URL: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4987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50335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43560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81790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문자열 전체가 지정 가능한 타입이 아니라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값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가지도록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값의 입력을 미리 막아서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높임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ex06-19-02.ts, 21-02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198A-C60D-470B-AD59-A1A0753CCA7B}"/>
              </a:ext>
            </a:extLst>
          </p:cNvPr>
          <p:cNvSpPr txBox="1"/>
          <p:nvPr/>
        </p:nvSpPr>
        <p:spPr>
          <a:xfrm>
            <a:off x="1508911" y="2614285"/>
            <a:ext cx="91741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시간 동안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와 산책합니다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strike="sngStrike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strike="sng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이틀</a:t>
            </a:r>
            <a:r>
              <a:rPr lang="en-US" altLang="ko-KR" b="0" strike="sng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strike="sng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직접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지정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검사를 수행하지 않음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넓은 범위의 타입을 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타입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지정할 때 사용 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데이터 타입의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4B482-81FB-4556-8237-CD172A59B05C}"/>
              </a:ext>
            </a:extLst>
          </p:cNvPr>
          <p:cNvSpPr txBox="1"/>
          <p:nvPr/>
        </p:nvSpPr>
        <p:spPr>
          <a:xfrm>
            <a:off x="1228253" y="3099110"/>
            <a:ext cx="902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타입 단언이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any, unknown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모든 타입과 호환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가능하다면 타입은 선언해서 사용하고 꼭 필요한 경우에만 타입 단언 사용을 권장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ex06-23.js,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23-02.ts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1044085" y="1819553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1023037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가드란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있도록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지정한 속성이 포함되었는지 여부를 반환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인터페이스의 속성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구체적인 값을 지정한 후 객체의 속성값으로 확인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ex06-24.ts, 25, 26, 27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호환이란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가능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한지 여부를 판단하는 규칙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 타입 시스템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비교할 때 타입의 구조를 기준으로 호환 여부를 판단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프로퍼티와 메서드를 포함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프로퍼티명과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1154206" y="3224193"/>
            <a:ext cx="79922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6F601-A21F-4224-B76E-DCC458058493}"/>
              </a:ext>
            </a:extLst>
          </p:cNvPr>
          <p:cNvSpPr txBox="1"/>
          <p:nvPr/>
        </p:nvSpPr>
        <p:spPr>
          <a:xfrm>
            <a:off x="7037830" y="6195797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tsc --target es5 </a:t>
            </a:r>
            <a:r>
              <a:rPr lang="ko-KR" altLang="en-US"/>
              <a:t>명령으로 컴파일</a:t>
            </a:r>
          </a:p>
        </p:txBody>
      </p:sp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ex06-01.ts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ex06-01.js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34AF9-7971-484C-9D5B-C7A38D3A7C4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96293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Array&lt;T&gt;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내장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 허용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비추천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unknown: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타입을 허용하지만 사용 전 타입 검사가 필수이므로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안전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19582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타스핑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7" y="2774345"/>
            <a:ext cx="100327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인자값이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 dirty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strike="sng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변수가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아님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인자값이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없음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인자값이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하나만 있어야 함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(optional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parameter)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 파라미터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조아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방글핑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조아핑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방글핑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12332</TotalTime>
  <Words>3868</Words>
  <Application>Microsoft Office PowerPoint</Application>
  <PresentationFormat>와이드스크린</PresentationFormat>
  <Paragraphs>601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476</cp:revision>
  <dcterms:created xsi:type="dcterms:W3CDTF">2019-05-07T05:36:17Z</dcterms:created>
  <dcterms:modified xsi:type="dcterms:W3CDTF">2025-04-30T00:42:21Z</dcterms:modified>
</cp:coreProperties>
</file>