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964" y="5599358"/>
            <a:ext cx="2593329" cy="9928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743" y="1158629"/>
            <a:ext cx="3038210" cy="1239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28571" y="2810053"/>
            <a:ext cx="2047619" cy="2151322"/>
            <a:chOff x="4428571" y="2810053"/>
            <a:chExt cx="2047619" cy="215132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5266" y="4509317"/>
              <a:ext cx="1990785" cy="48148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428571" y="2810053"/>
              <a:ext cx="2038281" cy="1743367"/>
              <a:chOff x="4428571" y="2810053"/>
              <a:chExt cx="2038281" cy="174336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28571" y="2810053"/>
                <a:ext cx="2038281" cy="174336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964" y="1336880"/>
            <a:ext cx="10930726" cy="6434549"/>
            <a:chOff x="-25964" y="1336880"/>
            <a:chExt cx="10930726" cy="6434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964" y="1336880"/>
              <a:ext cx="10930726" cy="64345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33789" y="0"/>
            <a:ext cx="11238551" cy="1336880"/>
            <a:chOff x="-333789" y="0"/>
            <a:chExt cx="11238551" cy="13368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3789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7385" y="798880"/>
            <a:ext cx="2734061" cy="4632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889" y="2637657"/>
            <a:ext cx="4742513" cy="43473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6682" y="2425690"/>
            <a:ext cx="4024991" cy="4592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6272" y="1398370"/>
            <a:ext cx="8123014" cy="3237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695298" y="804069"/>
            <a:ext cx="9250076" cy="56148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81755" y="4978720"/>
            <a:ext cx="9250076" cy="3130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6272" y="5349032"/>
            <a:ext cx="8123014" cy="1649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3479" y="1539398"/>
            <a:ext cx="2057903" cy="9993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3263" y="1538855"/>
            <a:ext cx="3278300" cy="10090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6586" y="5032495"/>
            <a:ext cx="2746691" cy="9900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3251" y="5032495"/>
            <a:ext cx="1782405" cy="9900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3928" y="800355"/>
            <a:ext cx="2037937" cy="463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3789" y="0"/>
            <a:ext cx="11238551" cy="1336880"/>
            <a:chOff x="-333789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3789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756" y="800355"/>
            <a:ext cx="3209299" cy="4632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725397" y="1643720"/>
            <a:ext cx="20355556" cy="5600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3928" y="800355"/>
            <a:ext cx="2154566" cy="4632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172" y="1473190"/>
            <a:ext cx="8894335" cy="5897621"/>
            <a:chOff x="1067172" y="1473190"/>
            <a:chExt cx="8894335" cy="58976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172" y="1473190"/>
              <a:ext cx="8894335" cy="5897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995164" cy="862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3919" y="2131674"/>
            <a:ext cx="8281788" cy="5491456"/>
            <a:chOff x="1543919" y="2131674"/>
            <a:chExt cx="8281788" cy="5491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3919" y="2131674"/>
              <a:ext cx="8281788" cy="5491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62272" y="1476700"/>
            <a:ext cx="4889994" cy="2839510"/>
            <a:chOff x="5562272" y="1476700"/>
            <a:chExt cx="4889994" cy="28395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6939" y="43246"/>
              <a:ext cx="9779988" cy="567902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2272" y="1476700"/>
              <a:ext cx="4889994" cy="283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147" y="3508021"/>
            <a:ext cx="4372980" cy="3180211"/>
            <a:chOff x="428147" y="3508021"/>
            <a:chExt cx="4372980" cy="31802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54555" y="2021704"/>
              <a:ext cx="8745960" cy="636042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147" y="3508021"/>
              <a:ext cx="4372980" cy="31802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3928" y="800355"/>
            <a:ext cx="2151489" cy="6061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932" y="3176750"/>
            <a:ext cx="4751429" cy="35714"/>
            <a:chOff x="700932" y="3176750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32" y="3176750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404" y="4556352"/>
            <a:ext cx="4750483" cy="35714"/>
            <a:chOff x="701404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404" y="4556352"/>
              <a:ext cx="4750483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24" y="3341789"/>
            <a:ext cx="4998387" cy="10435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9729" y="3941046"/>
            <a:ext cx="1422012" cy="1313271"/>
            <a:chOff x="6619729" y="3941046"/>
            <a:chExt cx="1422012" cy="1313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9729" y="3941046"/>
              <a:ext cx="1422012" cy="1313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9729" y="0"/>
            <a:ext cx="1422012" cy="3722158"/>
            <a:chOff x="6619729" y="0"/>
            <a:chExt cx="1422012" cy="37221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9729" y="0"/>
              <a:ext cx="1422012" cy="3722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6085" y="2363765"/>
            <a:ext cx="1470870" cy="1358393"/>
            <a:chOff x="8806085" y="2363765"/>
            <a:chExt cx="1470870" cy="13583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8806085" y="2363765"/>
              <a:ext cx="1470870" cy="13583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06085" y="3921383"/>
            <a:ext cx="1470870" cy="3850046"/>
            <a:chOff x="8806085" y="3921383"/>
            <a:chExt cx="1470870" cy="38500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8806085" y="3921383"/>
              <a:ext cx="1470870" cy="3850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79115" y="3176750"/>
            <a:ext cx="4751429" cy="35714"/>
            <a:chOff x="3079115" y="3176750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115" y="3176750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588" y="4556352"/>
            <a:ext cx="4750483" cy="35714"/>
            <a:chOff x="3079588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588" y="4556352"/>
              <a:ext cx="4750483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069" y="4891509"/>
            <a:ext cx="2681974" cy="2681974"/>
            <a:chOff x="174069" y="4891509"/>
            <a:chExt cx="2681974" cy="2681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9" y="4891509"/>
              <a:ext cx="2681974" cy="26819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41225" y="145117"/>
            <a:ext cx="2681974" cy="2681974"/>
            <a:chOff x="8041225" y="145117"/>
            <a:chExt cx="2681974" cy="26819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8041225" y="145117"/>
              <a:ext cx="2681974" cy="26819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1609" y="3341789"/>
            <a:ext cx="3343482" cy="1035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9198" y="4150503"/>
            <a:ext cx="419953" cy="2293018"/>
            <a:chOff x="899198" y="4150503"/>
            <a:chExt cx="419953" cy="22930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8100000">
              <a:off x="899198" y="4150503"/>
              <a:ext cx="419953" cy="22930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4042" y="1298775"/>
            <a:ext cx="419953" cy="2293018"/>
            <a:chOff x="9554042" y="1298775"/>
            <a:chExt cx="419953" cy="2293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9554042" y="1298775"/>
              <a:ext cx="419953" cy="2293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66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9409" y="620570"/>
            <a:ext cx="4331842" cy="1891411"/>
            <a:chOff x="1019409" y="620570"/>
            <a:chExt cx="4331842" cy="18914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409" y="620570"/>
              <a:ext cx="4331842" cy="18914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089" y="620570"/>
            <a:ext cx="1891411" cy="1891411"/>
            <a:chOff x="369089" y="620570"/>
            <a:chExt cx="1891411" cy="18914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089" y="620570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9409" y="2859468"/>
            <a:ext cx="4331842" cy="1891411"/>
            <a:chOff x="1019409" y="2859468"/>
            <a:chExt cx="4331842" cy="18914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409" y="2859468"/>
              <a:ext cx="4331842" cy="18914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9089" y="2859468"/>
            <a:ext cx="1891411" cy="1891411"/>
            <a:chOff x="369089" y="2859468"/>
            <a:chExt cx="1891411" cy="1891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089" y="2859468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409" y="5259448"/>
            <a:ext cx="4331842" cy="1891411"/>
            <a:chOff x="1019409" y="5259448"/>
            <a:chExt cx="4331842" cy="18914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409" y="5259448"/>
              <a:ext cx="4331842" cy="18914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9089" y="5259448"/>
            <a:ext cx="1891411" cy="1891411"/>
            <a:chOff x="369089" y="5259448"/>
            <a:chExt cx="1891411" cy="18914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089" y="5259448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15481" y="620570"/>
            <a:ext cx="4320192" cy="1891411"/>
            <a:chOff x="6215481" y="620570"/>
            <a:chExt cx="4320192" cy="18914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5481" y="620570"/>
              <a:ext cx="4320192" cy="18914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53511" y="620570"/>
            <a:ext cx="1891411" cy="1891411"/>
            <a:chOff x="5553511" y="620570"/>
            <a:chExt cx="1891411" cy="18914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53511" y="620570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97034" y="2859468"/>
            <a:ext cx="4238639" cy="1891411"/>
            <a:chOff x="6297034" y="2859468"/>
            <a:chExt cx="4238639" cy="18914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7034" y="2859468"/>
              <a:ext cx="4238639" cy="18914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53511" y="2859468"/>
            <a:ext cx="1891411" cy="1891411"/>
            <a:chOff x="5553511" y="2859468"/>
            <a:chExt cx="1891411" cy="18914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511" y="2859468"/>
              <a:ext cx="1891411" cy="18914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97034" y="5259448"/>
            <a:ext cx="4238639" cy="1891411"/>
            <a:chOff x="6297034" y="5259448"/>
            <a:chExt cx="4238639" cy="189141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97034" y="5259448"/>
              <a:ext cx="4238639" cy="18914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53511" y="5259448"/>
            <a:ext cx="1891411" cy="1891411"/>
            <a:chOff x="5553511" y="5259448"/>
            <a:chExt cx="1891411" cy="18914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3511" y="5259448"/>
              <a:ext cx="1891411" cy="189141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30125" y="775980"/>
            <a:ext cx="3105387" cy="172936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14448" y="2903905"/>
            <a:ext cx="3115873" cy="186349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94025" y="2941648"/>
            <a:ext cx="3199474" cy="185328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80361" y="5259448"/>
            <a:ext cx="3134121" cy="18514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0199" y="3110581"/>
            <a:ext cx="4751429" cy="35714"/>
            <a:chOff x="3050199" y="3110581"/>
            <a:chExt cx="4751429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0199" y="3110581"/>
              <a:ext cx="4751429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9588" y="4556352"/>
            <a:ext cx="4750483" cy="35714"/>
            <a:chOff x="3079588" y="4556352"/>
            <a:chExt cx="4750483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588" y="4556352"/>
              <a:ext cx="4750483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609" y="3342468"/>
            <a:ext cx="4254472" cy="1023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0949" y="1899659"/>
            <a:ext cx="10996676" cy="6806943"/>
            <a:chOff x="-70949" y="1899659"/>
            <a:chExt cx="10996676" cy="6806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49" y="1899659"/>
              <a:ext cx="10996676" cy="6806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745" y="1243624"/>
            <a:ext cx="2453383" cy="849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6957" y="4434552"/>
            <a:ext cx="1552232" cy="1129344"/>
            <a:chOff x="836957" y="4434552"/>
            <a:chExt cx="1552232" cy="1129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957" y="4434552"/>
              <a:ext cx="1552232" cy="112934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254" y="4775650"/>
            <a:ext cx="1515331" cy="5799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32463" y="4434552"/>
            <a:ext cx="2227156" cy="1129344"/>
            <a:chOff x="5232463" y="4434552"/>
            <a:chExt cx="2227156" cy="112934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07388" y="4434552"/>
              <a:ext cx="1552232" cy="1129344"/>
              <a:chOff x="5907388" y="4434552"/>
              <a:chExt cx="1552232" cy="112934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07388" y="4434552"/>
                <a:ext cx="1552232" cy="11293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30385" y="3936630"/>
              <a:ext cx="354005" cy="1349848"/>
              <a:chOff x="5730385" y="3936630"/>
              <a:chExt cx="354005" cy="13498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5730385" y="3936630"/>
                <a:ext cx="354005" cy="13498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833109" y="5084046"/>
              <a:ext cx="148556" cy="811144"/>
              <a:chOff x="5833109" y="5084046"/>
              <a:chExt cx="148556" cy="8111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5833109" y="5084046"/>
                <a:ext cx="148556" cy="811144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8097" y="4672573"/>
            <a:ext cx="1392889" cy="8220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2745" y="4434552"/>
            <a:ext cx="2227156" cy="1129344"/>
            <a:chOff x="2712745" y="4434552"/>
            <a:chExt cx="2227156" cy="112934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387669" y="4434552"/>
              <a:ext cx="1552232" cy="1129344"/>
              <a:chOff x="3387669" y="4434552"/>
              <a:chExt cx="1552232" cy="112934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87669" y="4434552"/>
                <a:ext cx="1552232" cy="112934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210667" y="4711970"/>
              <a:ext cx="354005" cy="1349848"/>
              <a:chOff x="3210667" y="4711970"/>
              <a:chExt cx="354005" cy="13498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200000">
                <a:off x="3210667" y="4711970"/>
                <a:ext cx="354005" cy="13498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313391" y="4103258"/>
              <a:ext cx="148556" cy="811144"/>
              <a:chOff x="3313391" y="4103258"/>
              <a:chExt cx="148556" cy="81114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3313391" y="4103258"/>
                <a:ext cx="148556" cy="811144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10011" y="4625087"/>
            <a:ext cx="1584784" cy="82201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66960" y="4434552"/>
            <a:ext cx="2227156" cy="1129344"/>
            <a:chOff x="7766960" y="4434552"/>
            <a:chExt cx="2227156" cy="112934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441884" y="4434552"/>
              <a:ext cx="1552232" cy="1129344"/>
              <a:chOff x="8441884" y="4434552"/>
              <a:chExt cx="1552232" cy="112934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441884" y="4434552"/>
                <a:ext cx="1552232" cy="112934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264882" y="4711970"/>
              <a:ext cx="354005" cy="1349848"/>
              <a:chOff x="8264882" y="4711970"/>
              <a:chExt cx="354005" cy="134984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200000">
                <a:off x="8264882" y="4711970"/>
                <a:ext cx="354005" cy="134984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367606" y="4103258"/>
              <a:ext cx="148556" cy="811144"/>
              <a:chOff x="8367606" y="4103258"/>
              <a:chExt cx="148556" cy="81114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8367606" y="4103258"/>
                <a:ext cx="148556" cy="811144"/>
              </a:xfrm>
              <a:prstGeom prst="rect">
                <a:avLst/>
              </a:prstGeom>
            </p:spPr>
          </p:pic>
        </p:grpSp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34830" y="4642621"/>
            <a:ext cx="1426441" cy="72330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828520" y="2774990"/>
            <a:ext cx="3271429" cy="35714"/>
            <a:chOff x="3828520" y="2774990"/>
            <a:chExt cx="3271429" cy="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28520" y="2774990"/>
              <a:ext cx="3271429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12370" y="1863790"/>
            <a:ext cx="7186370" cy="4043849"/>
            <a:chOff x="5312370" y="1863790"/>
            <a:chExt cx="7186370" cy="40438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312370" y="1863790"/>
              <a:ext cx="7186370" cy="40438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58653" y="-447959"/>
            <a:ext cx="965193" cy="3680357"/>
            <a:chOff x="6258653" y="-447959"/>
            <a:chExt cx="965193" cy="3680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6258653" y="-447959"/>
              <a:ext cx="965193" cy="36803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7173" y="5267986"/>
            <a:ext cx="479362" cy="2617404"/>
            <a:chOff x="7357173" y="5267986"/>
            <a:chExt cx="479362" cy="26174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357173" y="5267986"/>
              <a:ext cx="479362" cy="26174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1748" y="3335025"/>
            <a:ext cx="3856396" cy="1148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8545" y="3188602"/>
            <a:ext cx="3652256" cy="35714"/>
            <a:chOff x="988545" y="3188602"/>
            <a:chExt cx="365225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545" y="3188602"/>
              <a:ext cx="365225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8545" y="4547112"/>
            <a:ext cx="3652256" cy="35714"/>
            <a:chOff x="988545" y="4547112"/>
            <a:chExt cx="3652256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545" y="4547112"/>
              <a:ext cx="3652256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78434" y="2073084"/>
            <a:ext cx="3325128" cy="3325156"/>
            <a:chOff x="7478434" y="2073084"/>
            <a:chExt cx="3325128" cy="33251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8434" y="2073084"/>
              <a:ext cx="3325128" cy="332515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37734" y="4507025"/>
            <a:ext cx="2101654" cy="390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894" y="0"/>
            <a:ext cx="11238551" cy="1336880"/>
            <a:chOff x="-166894" y="0"/>
            <a:chExt cx="11238551" cy="1336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894" y="0"/>
              <a:ext cx="11238551" cy="1336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339" y="218562"/>
            <a:ext cx="3048554" cy="862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3735" y="2671769"/>
            <a:ext cx="1409177" cy="1666861"/>
            <a:chOff x="263735" y="2671769"/>
            <a:chExt cx="1409177" cy="16668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735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8271" y="2671769"/>
            <a:ext cx="1409177" cy="1666861"/>
            <a:chOff x="3788271" y="2671769"/>
            <a:chExt cx="1409177" cy="16668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8271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7125" y="2671769"/>
            <a:ext cx="1409177" cy="1666861"/>
            <a:chOff x="5647125" y="2671769"/>
            <a:chExt cx="1409177" cy="16668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7125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081" y="2671769"/>
            <a:ext cx="1409177" cy="1666861"/>
            <a:chOff x="7396081" y="2671769"/>
            <a:chExt cx="1409177" cy="16668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6081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90313" y="2671769"/>
            <a:ext cx="1409177" cy="1666861"/>
            <a:chOff x="9090313" y="2671769"/>
            <a:chExt cx="1409177" cy="1666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0313" y="2671769"/>
              <a:ext cx="1409177" cy="1666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82104" y="2671769"/>
            <a:ext cx="1409177" cy="1666861"/>
            <a:chOff x="1982104" y="2671769"/>
            <a:chExt cx="1409177" cy="1666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2104" y="2671769"/>
              <a:ext cx="1409177" cy="1666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432" y="4920513"/>
            <a:ext cx="1445131" cy="108643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04777" y="4991634"/>
            <a:ext cx="1621569" cy="108642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01924" y="4991631"/>
            <a:ext cx="1376979" cy="5682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51734" y="4870692"/>
            <a:ext cx="1585950" cy="134553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09734" y="4861248"/>
            <a:ext cx="1745036" cy="13455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77098" y="4920513"/>
            <a:ext cx="1488388" cy="8273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9416" y="4453421"/>
            <a:ext cx="1428476" cy="3707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82055" y="4455313"/>
            <a:ext cx="1436105" cy="3707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61762" y="4441568"/>
            <a:ext cx="1431067" cy="370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07800" y="4466411"/>
            <a:ext cx="1408657" cy="3707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56171" y="4463049"/>
            <a:ext cx="1348789" cy="35150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55994" y="4448732"/>
            <a:ext cx="1439667" cy="370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12280" y="1703550"/>
            <a:ext cx="7186370" cy="4043849"/>
            <a:chOff x="-1412280" y="1703550"/>
            <a:chExt cx="7186370" cy="40438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1412280" y="1703550"/>
              <a:ext cx="7186370" cy="40438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58294" y="-559485"/>
            <a:ext cx="965193" cy="3680357"/>
            <a:chOff x="3858294" y="-559485"/>
            <a:chExt cx="965193" cy="3680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58294" y="-559485"/>
              <a:ext cx="965193" cy="36803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07774" y="5305161"/>
            <a:ext cx="479362" cy="2617404"/>
            <a:chOff x="3507774" y="5305161"/>
            <a:chExt cx="479362" cy="26174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507774" y="5305161"/>
              <a:ext cx="479362" cy="26174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3062" y="2891216"/>
            <a:ext cx="2693910" cy="1988996"/>
            <a:chOff x="363062" y="2891216"/>
            <a:chExt cx="2693910" cy="19889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062" y="2891216"/>
              <a:ext cx="2693910" cy="19889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0495" y="3192271"/>
            <a:ext cx="980952" cy="1033341"/>
            <a:chOff x="1220495" y="3192271"/>
            <a:chExt cx="980952" cy="10333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121" y="4008475"/>
              <a:ext cx="959184" cy="23127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20495" y="3192271"/>
              <a:ext cx="979044" cy="837389"/>
              <a:chOff x="1220495" y="3192271"/>
              <a:chExt cx="979044" cy="83738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0495" y="3192271"/>
                <a:ext cx="979044" cy="83738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6703" y="3332990"/>
            <a:ext cx="5013177" cy="11487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57295" y="3176750"/>
            <a:ext cx="4751429" cy="35714"/>
            <a:chOff x="5457295" y="3176750"/>
            <a:chExt cx="4751429" cy="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7295" y="3176750"/>
              <a:ext cx="4751429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57768" y="4556352"/>
            <a:ext cx="4750483" cy="35714"/>
            <a:chOff x="5457768" y="4556352"/>
            <a:chExt cx="4750483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7768" y="4556352"/>
              <a:ext cx="4750483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293" y="218562"/>
            <a:ext cx="4013250" cy="8622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287313"/>
            <a:ext cx="4662857" cy="6533683"/>
            <a:chOff x="0" y="1287313"/>
            <a:chExt cx="4662857" cy="65336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87313"/>
              <a:ext cx="4662857" cy="6533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975606"/>
            <a:ext cx="4662857" cy="4662857"/>
            <a:chOff x="0" y="1975606"/>
            <a:chExt cx="4662857" cy="466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75606"/>
              <a:ext cx="4662857" cy="466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26277" y="1286264"/>
            <a:ext cx="7840444" cy="35714"/>
            <a:chOff x="3126277" y="1286264"/>
            <a:chExt cx="7840444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6277" y="1286264"/>
              <a:ext cx="7840444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38112" y="3423666"/>
            <a:ext cx="5378004" cy="35561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2964" y="1745002"/>
            <a:ext cx="5235230" cy="892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175" y="1077295"/>
            <a:ext cx="7428766" cy="6138536"/>
            <a:chOff x="37175" y="1077295"/>
            <a:chExt cx="7428766" cy="6138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7175" y="1077295"/>
              <a:ext cx="7428766" cy="61385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543" y="182995"/>
            <a:ext cx="4013250" cy="862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3227" y="2664113"/>
            <a:ext cx="2542857" cy="2675956"/>
            <a:chOff x="693227" y="2664113"/>
            <a:chExt cx="2542857" cy="2675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70" y="4777769"/>
              <a:ext cx="2463187" cy="60743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93227" y="2664113"/>
              <a:ext cx="2535348" cy="2168514"/>
              <a:chOff x="693227" y="2664113"/>
              <a:chExt cx="2535348" cy="21685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3227" y="2664113"/>
                <a:ext cx="2535348" cy="2168514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2718" y="1992144"/>
            <a:ext cx="1854260" cy="7842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0085" y="1005820"/>
            <a:ext cx="1389698" cy="78427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287" y="4037913"/>
            <a:ext cx="1906794" cy="7842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74298" y="5047460"/>
            <a:ext cx="2421489" cy="7842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94752" y="6093335"/>
            <a:ext cx="2151736" cy="7842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96349" y="2965581"/>
            <a:ext cx="1900346" cy="7842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4503" y="540787"/>
            <a:ext cx="2014299" cy="463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59925" y="3654121"/>
            <a:ext cx="3645394" cy="222689"/>
            <a:chOff x="1959925" y="3654121"/>
            <a:chExt cx="3645394" cy="222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820000">
              <a:off x="1959925" y="3654121"/>
              <a:ext cx="3645394" cy="2226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9476" y="6506562"/>
            <a:ext cx="978272" cy="222933"/>
            <a:chOff x="1669476" y="6506562"/>
            <a:chExt cx="978272" cy="222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20000">
              <a:off x="1669476" y="6506562"/>
              <a:ext cx="978272" cy="222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3878" y="2983050"/>
            <a:ext cx="2471266" cy="232161"/>
            <a:chOff x="5803878" y="2983050"/>
            <a:chExt cx="2471266" cy="232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4220000">
              <a:off x="5803878" y="2983050"/>
              <a:ext cx="2471266" cy="232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9206" y="1303955"/>
            <a:ext cx="1748296" cy="1748296"/>
            <a:chOff x="1509206" y="1303955"/>
            <a:chExt cx="1748296" cy="17482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206" y="1303955"/>
              <a:ext cx="1748296" cy="1748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3279" y="5871426"/>
            <a:ext cx="1493205" cy="1493205"/>
            <a:chOff x="453279" y="5871426"/>
            <a:chExt cx="1493205" cy="14932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279" y="5871426"/>
              <a:ext cx="1493205" cy="1493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75265" y="2843695"/>
            <a:ext cx="1787625" cy="1787625"/>
            <a:chOff x="8675265" y="2843695"/>
            <a:chExt cx="1787625" cy="17876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5265" y="2843695"/>
              <a:ext cx="1787625" cy="1787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22774" y="1554921"/>
            <a:ext cx="1080581" cy="1080581"/>
            <a:chOff x="7122774" y="1554921"/>
            <a:chExt cx="1080581" cy="10805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2774" y="1554921"/>
              <a:ext cx="1080581" cy="10805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92452" y="5742220"/>
            <a:ext cx="1494680" cy="1494680"/>
            <a:chOff x="8892452" y="5742220"/>
            <a:chExt cx="1494680" cy="14946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2452" y="5742220"/>
              <a:ext cx="1494680" cy="14946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31795" y="6281076"/>
            <a:ext cx="2649477" cy="222689"/>
            <a:chOff x="7031795" y="6281076"/>
            <a:chExt cx="2649477" cy="2226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0000">
              <a:off x="7031795" y="6281076"/>
              <a:ext cx="2649477" cy="2226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58939" y="4797024"/>
            <a:ext cx="2235201" cy="222689"/>
            <a:chOff x="6858939" y="4797024"/>
            <a:chExt cx="2235201" cy="2226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280000">
              <a:off x="6858939" y="4797024"/>
              <a:ext cx="2235201" cy="2226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220941" y="4730018"/>
            <a:ext cx="3189566" cy="223151"/>
            <a:chOff x="-220941" y="4730018"/>
            <a:chExt cx="3189566" cy="2231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260000">
              <a:off x="-220941" y="4730018"/>
              <a:ext cx="3189566" cy="2231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65097" y="3517715"/>
            <a:ext cx="5687825" cy="3969895"/>
            <a:chOff x="2565097" y="3517715"/>
            <a:chExt cx="5687825" cy="3969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2565097" y="3517715"/>
              <a:ext cx="5687825" cy="396989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81722" y="4645996"/>
            <a:ext cx="3413058" cy="101915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97046" y="5836029"/>
            <a:ext cx="4564358" cy="46805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92759" y="1616877"/>
            <a:ext cx="781191" cy="1020262"/>
            <a:chOff x="1992759" y="1616877"/>
            <a:chExt cx="781191" cy="10202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2759" y="1616877"/>
              <a:ext cx="781191" cy="10202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443434" y="1771184"/>
            <a:ext cx="452714" cy="591260"/>
            <a:chOff x="7443434" y="1771184"/>
            <a:chExt cx="452714" cy="59126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3434" y="1771184"/>
              <a:ext cx="452714" cy="59126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217484" y="3239197"/>
            <a:ext cx="689490" cy="900497"/>
            <a:chOff x="9217484" y="3239197"/>
            <a:chExt cx="689490" cy="9004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17484" y="3239197"/>
              <a:ext cx="689490" cy="90049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90558" y="6214041"/>
            <a:ext cx="618648" cy="807975"/>
            <a:chOff x="890558" y="6214041"/>
            <a:chExt cx="618648" cy="80797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0558" y="6214041"/>
              <a:ext cx="618648" cy="8079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43196" y="5999156"/>
            <a:ext cx="618648" cy="807975"/>
            <a:chOff x="9343196" y="5999156"/>
            <a:chExt cx="618648" cy="80797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43196" y="5999156"/>
              <a:ext cx="618648" cy="80797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514028" y="1187710"/>
            <a:ext cx="1885714" cy="1980786"/>
            <a:chOff x="4514028" y="1187710"/>
            <a:chExt cx="1885714" cy="19807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7814" y="2752272"/>
              <a:ext cx="1827553" cy="45236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4514028" y="1187710"/>
              <a:ext cx="1876706" cy="1605170"/>
              <a:chOff x="4514028" y="1187710"/>
              <a:chExt cx="1876706" cy="160517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514028" y="1187710"/>
                <a:ext cx="1876706" cy="1605170"/>
              </a:xfrm>
              <a:prstGeom prst="rect">
                <a:avLst/>
              </a:prstGeom>
            </p:spPr>
          </p:pic>
        </p:grpSp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88016" y="220170"/>
            <a:ext cx="4013250" cy="86228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42452" y="6375287"/>
            <a:ext cx="4271682" cy="524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60525" y="674504"/>
            <a:ext cx="6882444" cy="6422420"/>
            <a:chOff x="4060525" y="674504"/>
            <a:chExt cx="6882444" cy="6422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060525" y="674504"/>
              <a:ext cx="6882444" cy="64224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10395" y="-208264"/>
            <a:ext cx="771798" cy="2942930"/>
            <a:chOff x="4410395" y="-208264"/>
            <a:chExt cx="771798" cy="29429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4410395" y="-208264"/>
              <a:ext cx="771798" cy="29429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94951" y="5877848"/>
            <a:ext cx="419953" cy="2293018"/>
            <a:chOff x="4894951" y="5877848"/>
            <a:chExt cx="419953" cy="22930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4894951" y="5877848"/>
              <a:ext cx="419953" cy="229301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7113" y="3357770"/>
            <a:ext cx="4984482" cy="11444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27709" y="3201534"/>
            <a:ext cx="4751429" cy="35714"/>
            <a:chOff x="5627709" y="3201534"/>
            <a:chExt cx="4751429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7709" y="3201534"/>
              <a:ext cx="47514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28181" y="4581135"/>
            <a:ext cx="4750483" cy="35714"/>
            <a:chOff x="5628181" y="4581135"/>
            <a:chExt cx="4750483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181" y="4581135"/>
              <a:ext cx="4750483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2023-01-12T15:34:35Z</dcterms:created>
  <dcterms:modified xsi:type="dcterms:W3CDTF">2023-01-12T15:34:35Z</dcterms:modified>
</cp:coreProperties>
</file>