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56" r:id="rId5"/>
    <p:sldId id="360" r:id="rId6"/>
    <p:sldId id="390" r:id="rId7"/>
    <p:sldId id="388" r:id="rId8"/>
    <p:sldId id="389" r:id="rId9"/>
    <p:sldId id="391" r:id="rId10"/>
    <p:sldId id="392" r:id="rId11"/>
    <p:sldId id="379" r:id="rId12"/>
    <p:sldId id="356" r:id="rId13"/>
    <p:sldId id="378" r:id="rId14"/>
    <p:sldId id="382" r:id="rId15"/>
    <p:sldId id="383" r:id="rId16"/>
    <p:sldId id="384" r:id="rId17"/>
    <p:sldId id="385" r:id="rId18"/>
    <p:sldId id="395" r:id="rId19"/>
    <p:sldId id="396" r:id="rId20"/>
    <p:sldId id="397" r:id="rId21"/>
    <p:sldId id="387" r:id="rId22"/>
    <p:sldId id="398" r:id="rId23"/>
    <p:sldId id="399" r:id="rId24"/>
    <p:sldId id="377" r:id="rId25"/>
  </p:sldIdLst>
  <p:sldSz cx="12192000" cy="6858000"/>
  <p:notesSz cx="6784975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43DD-B3EB-4376-906A-3CC4BED08810}" v="11" dt="2022-06-02T09:25:10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0448" autoAdjust="0"/>
  </p:normalViewPr>
  <p:slideViewPr>
    <p:cSldViewPr snapToGrid="0">
      <p:cViewPr varScale="1">
        <p:scale>
          <a:sx n="62" d="100"/>
          <a:sy n="62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운" userId="587beb3f-615d-40a9-9437-105ca99e92a1" providerId="ADAL" clId="{0F23531C-ECEF-4607-9001-74B3D1E8F300}"/>
    <pc:docChg chg="undo custSel addSld delSld modSld sldOrd">
      <pc:chgData name="박정운" userId="587beb3f-615d-40a9-9437-105ca99e92a1" providerId="ADAL" clId="{0F23531C-ECEF-4607-9001-74B3D1E8F300}" dt="2022-05-05T13:09:03.186" v="1559" actId="1076"/>
      <pc:docMkLst>
        <pc:docMk/>
      </pc:docMkLst>
      <pc:sldChg chg="modSp add mod ord">
        <pc:chgData name="박정운" userId="587beb3f-615d-40a9-9437-105ca99e92a1" providerId="ADAL" clId="{0F23531C-ECEF-4607-9001-74B3D1E8F300}" dt="2022-05-05T13:07:52.934" v="1545" actId="20577"/>
        <pc:sldMkLst>
          <pc:docMk/>
          <pc:sldMk cId="3962766990" sldId="256"/>
        </pc:sldMkLst>
        <pc:spChg chg="mod">
          <ac:chgData name="박정운" userId="587beb3f-615d-40a9-9437-105ca99e92a1" providerId="ADAL" clId="{0F23531C-ECEF-4607-9001-74B3D1E8F300}" dt="2022-05-05T13:07:52.934" v="1545" actId="20577"/>
          <ac:spMkLst>
            <pc:docMk/>
            <pc:sldMk cId="3962766990" sldId="256"/>
            <ac:spMk id="4" creationId="{00000000-0000-0000-0000-000000000000}"/>
          </ac:spMkLst>
        </pc:spChg>
      </pc:sldChg>
      <pc:sldChg chg="del">
        <pc:chgData name="박정운" userId="587beb3f-615d-40a9-9437-105ca99e92a1" providerId="ADAL" clId="{0F23531C-ECEF-4607-9001-74B3D1E8F300}" dt="2022-05-05T13:06:24.601" v="1384" actId="47"/>
        <pc:sldMkLst>
          <pc:docMk/>
          <pc:sldMk cId="3133399252" sldId="325"/>
        </pc:sldMkLst>
      </pc:sldChg>
      <pc:sldChg chg="addSp delSp modSp add del mod">
        <pc:chgData name="박정운" userId="587beb3f-615d-40a9-9437-105ca99e92a1" providerId="ADAL" clId="{0F23531C-ECEF-4607-9001-74B3D1E8F300}" dt="2022-05-05T13:09:03.186" v="1559" actId="1076"/>
        <pc:sldMkLst>
          <pc:docMk/>
          <pc:sldMk cId="2655536489" sldId="330"/>
        </pc:sldMkLst>
        <pc:spChg chg="mod">
          <ac:chgData name="박정운" userId="587beb3f-615d-40a9-9437-105ca99e92a1" providerId="ADAL" clId="{0F23531C-ECEF-4607-9001-74B3D1E8F300}" dt="2022-05-05T13:08:26.803" v="1549"/>
          <ac:spMkLst>
            <pc:docMk/>
            <pc:sldMk cId="2655536489" sldId="330"/>
            <ac:spMk id="6" creationId="{461A121E-09EF-4F14-A087-EEA82CF0D696}"/>
          </ac:spMkLst>
        </pc:spChg>
        <pc:spChg chg="del">
          <ac:chgData name="박정운" userId="587beb3f-615d-40a9-9437-105ca99e92a1" providerId="ADAL" clId="{0F23531C-ECEF-4607-9001-74B3D1E8F300}" dt="2022-04-12T14:05:31.097" v="200" actId="21"/>
          <ac:spMkLst>
            <pc:docMk/>
            <pc:sldMk cId="2655536489" sldId="330"/>
            <ac:spMk id="15" creationId="{458D07C6-F481-43D1-8730-26F34F2A1C23}"/>
          </ac:spMkLst>
        </pc:spChg>
        <pc:picChg chg="del mod">
          <ac:chgData name="박정운" userId="587beb3f-615d-40a9-9437-105ca99e92a1" providerId="ADAL" clId="{0F23531C-ECEF-4607-9001-74B3D1E8F300}" dt="2022-05-05T13:08:07.069" v="1547" actId="478"/>
          <ac:picMkLst>
            <pc:docMk/>
            <pc:sldMk cId="2655536489" sldId="330"/>
            <ac:picMk id="4" creationId="{008B5FB6-549D-4534-A5C6-8224694CA558}"/>
          </ac:picMkLst>
        </pc:picChg>
        <pc:picChg chg="add del mod">
          <ac:chgData name="박정운" userId="587beb3f-615d-40a9-9437-105ca99e92a1" providerId="ADAL" clId="{0F23531C-ECEF-4607-9001-74B3D1E8F300}" dt="2022-05-05T13:08:07.616" v="1548" actId="478"/>
          <ac:picMkLst>
            <pc:docMk/>
            <pc:sldMk cId="2655536489" sldId="330"/>
            <ac:picMk id="5" creationId="{D154D58E-ED5F-4F34-A972-0ABF88E4567E}"/>
          </ac:picMkLst>
        </pc:picChg>
        <pc:picChg chg="add mod">
          <ac:chgData name="박정운" userId="587beb3f-615d-40a9-9437-105ca99e92a1" providerId="ADAL" clId="{0F23531C-ECEF-4607-9001-74B3D1E8F300}" dt="2022-04-12T14:28:46.160" v="1006"/>
          <ac:picMkLst>
            <pc:docMk/>
            <pc:sldMk cId="2655536489" sldId="330"/>
            <ac:picMk id="7" creationId="{A71FD21A-C3BD-45C6-8ACD-F026910B8846}"/>
          </ac:picMkLst>
        </pc:picChg>
        <pc:picChg chg="add mod">
          <ac:chgData name="박정운" userId="587beb3f-615d-40a9-9437-105ca99e92a1" providerId="ADAL" clId="{0F23531C-ECEF-4607-9001-74B3D1E8F300}" dt="2022-05-05T13:09:03.186" v="1559" actId="1076"/>
          <ac:picMkLst>
            <pc:docMk/>
            <pc:sldMk cId="2655536489" sldId="330"/>
            <ac:picMk id="8" creationId="{5D8D5BB9-F821-B21C-4CC7-AE9ED7445B22}"/>
          </ac:picMkLst>
        </pc:picChg>
      </pc:sldChg>
      <pc:sldChg chg="addSp delSp modSp add mod">
        <pc:chgData name="박정운" userId="587beb3f-615d-40a9-9437-105ca99e92a1" providerId="ADAL" clId="{0F23531C-ECEF-4607-9001-74B3D1E8F300}" dt="2022-05-05T13:08:38.617" v="1550" actId="21"/>
        <pc:sldMkLst>
          <pc:docMk/>
          <pc:sldMk cId="3289057064" sldId="331"/>
        </pc:sldMkLst>
        <pc:spChg chg="mod">
          <ac:chgData name="박정운" userId="587beb3f-615d-40a9-9437-105ca99e92a1" providerId="ADAL" clId="{0F23531C-ECEF-4607-9001-74B3D1E8F300}" dt="2022-04-12T14:32:34.452" v="1225"/>
          <ac:spMkLst>
            <pc:docMk/>
            <pc:sldMk cId="3289057064" sldId="331"/>
            <ac:spMk id="6" creationId="{461A121E-09EF-4F14-A087-EEA82CF0D696}"/>
          </ac:spMkLst>
        </pc:spChg>
        <pc:spChg chg="mod">
          <ac:chgData name="박정운" userId="587beb3f-615d-40a9-9437-105ca99e92a1" providerId="ADAL" clId="{0F23531C-ECEF-4607-9001-74B3D1E8F300}" dt="2022-04-12T14:32:49.099" v="1229" actId="403"/>
          <ac:spMkLst>
            <pc:docMk/>
            <pc:sldMk cId="3289057064" sldId="331"/>
            <ac:spMk id="7" creationId="{814A2767-D7D3-4947-A481-74FBF3F91432}"/>
          </ac:spMkLst>
        </pc:spChg>
        <pc:spChg chg="add del">
          <ac:chgData name="박정운" userId="587beb3f-615d-40a9-9437-105ca99e92a1" providerId="ADAL" clId="{0F23531C-ECEF-4607-9001-74B3D1E8F300}" dt="2022-04-12T14:32:38.891" v="1226" actId="478"/>
          <ac:spMkLst>
            <pc:docMk/>
            <pc:sldMk cId="3289057064" sldId="331"/>
            <ac:spMk id="9" creationId="{2DF1D81E-920E-454C-8068-08AE1B7D2E96}"/>
          </ac:spMkLst>
        </pc:spChg>
        <pc:picChg chg="del mod">
          <ac:chgData name="박정운" userId="587beb3f-615d-40a9-9437-105ca99e92a1" providerId="ADAL" clId="{0F23531C-ECEF-4607-9001-74B3D1E8F300}" dt="2022-05-05T13:08:38.617" v="1550" actId="21"/>
          <ac:picMkLst>
            <pc:docMk/>
            <pc:sldMk cId="3289057064" sldId="331"/>
            <ac:picMk id="5" creationId="{8A31F42A-9C06-422E-94F1-7D445AD6847F}"/>
          </ac:picMkLst>
        </pc:picChg>
        <pc:picChg chg="add mod">
          <ac:chgData name="박정운" userId="587beb3f-615d-40a9-9437-105ca99e92a1" providerId="ADAL" clId="{0F23531C-ECEF-4607-9001-74B3D1E8F300}" dt="2022-04-12T14:28:52.231" v="1008"/>
          <ac:picMkLst>
            <pc:docMk/>
            <pc:sldMk cId="3289057064" sldId="331"/>
            <ac:picMk id="8" creationId="{F939716D-BF97-4FB4-A957-1BBCEBA3ECB8}"/>
          </ac:picMkLst>
        </pc:picChg>
      </pc:sldChg>
      <pc:sldChg chg="addSp modSp add del">
        <pc:chgData name="박정운" userId="587beb3f-615d-40a9-9437-105ca99e92a1" providerId="ADAL" clId="{0F23531C-ECEF-4607-9001-74B3D1E8F300}" dt="2022-04-23T01:10:20.501" v="1313" actId="47"/>
        <pc:sldMkLst>
          <pc:docMk/>
          <pc:sldMk cId="3248054295" sldId="332"/>
        </pc:sldMkLst>
        <pc:picChg chg="add mod">
          <ac:chgData name="박정운" userId="587beb3f-615d-40a9-9437-105ca99e92a1" providerId="ADAL" clId="{0F23531C-ECEF-4607-9001-74B3D1E8F300}" dt="2022-04-12T14:29:17.902" v="1013" actId="1036"/>
          <ac:picMkLst>
            <pc:docMk/>
            <pc:sldMk cId="3248054295" sldId="332"/>
            <ac:picMk id="7" creationId="{62BBD2CA-35BA-4723-BFBE-80AE50C08845}"/>
          </ac:picMkLst>
        </pc:picChg>
      </pc:sldChg>
      <pc:sldChg chg="addSp modSp add">
        <pc:chgData name="박정운" userId="587beb3f-615d-40a9-9437-105ca99e92a1" providerId="ADAL" clId="{0F23531C-ECEF-4607-9001-74B3D1E8F300}" dt="2022-04-12T14:28:48.516" v="1007"/>
        <pc:sldMkLst>
          <pc:docMk/>
          <pc:sldMk cId="1750455003" sldId="343"/>
        </pc:sldMkLst>
        <pc:picChg chg="add mod">
          <ac:chgData name="박정운" userId="587beb3f-615d-40a9-9437-105ca99e92a1" providerId="ADAL" clId="{0F23531C-ECEF-4607-9001-74B3D1E8F300}" dt="2022-04-12T14:28:48.516" v="1007"/>
          <ac:picMkLst>
            <pc:docMk/>
            <pc:sldMk cId="1750455003" sldId="343"/>
            <ac:picMk id="5" creationId="{DBB8DA0B-3AA2-411F-A61C-041687A98BFA}"/>
          </ac:picMkLst>
        </pc:picChg>
      </pc:sldChg>
      <pc:sldChg chg="addSp delSp modSp mod">
        <pc:chgData name="박정운" userId="587beb3f-615d-40a9-9437-105ca99e92a1" providerId="ADAL" clId="{0F23531C-ECEF-4607-9001-74B3D1E8F300}" dt="2022-04-23T01:11:34.175" v="1372" actId="478"/>
        <pc:sldMkLst>
          <pc:docMk/>
          <pc:sldMk cId="1362528715" sldId="355"/>
        </pc:sldMkLst>
        <pc:spChg chg="del">
          <ac:chgData name="박정운" userId="587beb3f-615d-40a9-9437-105ca99e92a1" providerId="ADAL" clId="{0F23531C-ECEF-4607-9001-74B3D1E8F300}" dt="2022-04-12T14:08:59.554" v="377" actId="478"/>
          <ac:spMkLst>
            <pc:docMk/>
            <pc:sldMk cId="1362528715" sldId="355"/>
            <ac:spMk id="5" creationId="{D577AEE9-D05D-4423-9D0E-91384BD1FEC9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9" creationId="{0E225E6B-1957-47F6-AB8F-FBBD5D3A4560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0" creationId="{5950D542-8F47-47DC-84D3-026769607D4E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2" creationId="{3B36AE3C-523F-48EB-AB5F-D8C9385A5BBE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3" creationId="{0AF35500-37DE-4947-BC50-A10C7FF53A57}"/>
          </ac:spMkLst>
        </pc:spChg>
        <pc:spChg chg="mod topLvl">
          <ac:chgData name="박정운" userId="587beb3f-615d-40a9-9437-105ca99e92a1" providerId="ADAL" clId="{0F23531C-ECEF-4607-9001-74B3D1E8F300}" dt="2022-04-12T14:18:54.456" v="909" actId="255"/>
          <ac:spMkLst>
            <pc:docMk/>
            <pc:sldMk cId="1362528715" sldId="355"/>
            <ac:spMk id="14" creationId="{6D5B9562-5D71-466C-90D6-D88600B846EE}"/>
          </ac:spMkLst>
        </pc:spChg>
        <pc:spChg chg="mod topLvl">
          <ac:chgData name="박정운" userId="587beb3f-615d-40a9-9437-105ca99e92a1" providerId="ADAL" clId="{0F23531C-ECEF-4607-9001-74B3D1E8F300}" dt="2022-04-12T14:18:58.007" v="910" actId="255"/>
          <ac:spMkLst>
            <pc:docMk/>
            <pc:sldMk cId="1362528715" sldId="355"/>
            <ac:spMk id="15" creationId="{07BF8373-2330-4436-AF6E-D7160D1529AC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6" creationId="{DE5FB25A-B6F0-4149-B4CD-DE5A39E03D32}"/>
          </ac:spMkLst>
        </pc:spChg>
        <pc:spChg chg="mod topLvl">
          <ac:chgData name="박정운" userId="587beb3f-615d-40a9-9437-105ca99e92a1" providerId="ADAL" clId="{0F23531C-ECEF-4607-9001-74B3D1E8F300}" dt="2022-04-12T14:18:35.857" v="906" actId="1076"/>
          <ac:spMkLst>
            <pc:docMk/>
            <pc:sldMk cId="1362528715" sldId="355"/>
            <ac:spMk id="20" creationId="{192AE6EC-060F-4A3B-86FA-DD52511EC5EA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21" creationId="{27CF3A9E-D072-48C2-8F94-FA5456364B63}"/>
          </ac:spMkLst>
        </pc:spChg>
        <pc:spChg chg="mod topLvl">
          <ac:chgData name="박정운" userId="587beb3f-615d-40a9-9437-105ca99e92a1" providerId="ADAL" clId="{0F23531C-ECEF-4607-9001-74B3D1E8F300}" dt="2022-04-23T01:11:25.078" v="1369" actId="20577"/>
          <ac:spMkLst>
            <pc:docMk/>
            <pc:sldMk cId="1362528715" sldId="355"/>
            <ac:spMk id="23" creationId="{69A948EE-8D68-4073-A2F6-FE85D283E8E8}"/>
          </ac:spMkLst>
        </pc:spChg>
        <pc:spChg chg="mod topLvl">
          <ac:chgData name="박정운" userId="587beb3f-615d-40a9-9437-105ca99e92a1" providerId="ADAL" clId="{0F23531C-ECEF-4607-9001-74B3D1E8F300}" dt="2022-04-23T01:11:28.269" v="1370" actId="20577"/>
          <ac:spMkLst>
            <pc:docMk/>
            <pc:sldMk cId="1362528715" sldId="355"/>
            <ac:spMk id="24" creationId="{77286514-E173-4CDC-925E-AB040ECDBEA6}"/>
          </ac:spMkLst>
        </pc:spChg>
        <pc:spChg chg="del mod topLvl">
          <ac:chgData name="박정운" userId="587beb3f-615d-40a9-9437-105ca99e92a1" providerId="ADAL" clId="{0F23531C-ECEF-4607-9001-74B3D1E8F300}" dt="2022-04-23T01:11:34.175" v="1372" actId="478"/>
          <ac:spMkLst>
            <pc:docMk/>
            <pc:sldMk cId="1362528715" sldId="355"/>
            <ac:spMk id="25" creationId="{3934FD62-BF83-4236-BC27-1065741F47C2}"/>
          </ac:spMkLst>
        </pc:spChg>
        <pc:spChg chg="del mod">
          <ac:chgData name="박정운" userId="587beb3f-615d-40a9-9437-105ca99e92a1" providerId="ADAL" clId="{0F23531C-ECEF-4607-9001-74B3D1E8F300}" dt="2022-04-12T14:17:23.982" v="880" actId="478"/>
          <ac:spMkLst>
            <pc:docMk/>
            <pc:sldMk cId="1362528715" sldId="355"/>
            <ac:spMk id="26" creationId="{19F3B762-85E1-4D37-9395-CA5ACE4BC7F4}"/>
          </ac:spMkLst>
        </pc:spChg>
        <pc:spChg chg="add mod">
          <ac:chgData name="박정운" userId="587beb3f-615d-40a9-9437-105ca99e92a1" providerId="ADAL" clId="{0F23531C-ECEF-4607-9001-74B3D1E8F300}" dt="2022-04-12T14:18:42.748" v="908" actId="255"/>
          <ac:spMkLst>
            <pc:docMk/>
            <pc:sldMk cId="1362528715" sldId="355"/>
            <ac:spMk id="27" creationId="{F3B3EDC4-A8B6-4680-850B-0FF968BE8D55}"/>
          </ac:spMkLst>
        </pc:spChg>
        <pc:grpChg chg="add mod">
          <ac:chgData name="박정운" userId="587beb3f-615d-40a9-9437-105ca99e92a1" providerId="ADAL" clId="{0F23531C-ECEF-4607-9001-74B3D1E8F300}" dt="2022-04-12T14:19:30.051" v="916" actId="12789"/>
          <ac:grpSpMkLst>
            <pc:docMk/>
            <pc:sldMk cId="1362528715" sldId="355"/>
            <ac:grpSpMk id="4" creationId="{63FEE5CE-FBD0-4A34-B0E2-BD5551DBBB19}"/>
          </ac:grpSpMkLst>
        </pc:grpChg>
        <pc:grpChg chg="add del mod">
          <ac:chgData name="박정운" userId="587beb3f-615d-40a9-9437-105ca99e92a1" providerId="ADAL" clId="{0F23531C-ECEF-4607-9001-74B3D1E8F300}" dt="2022-04-12T14:17:47.043" v="890" actId="165"/>
          <ac:grpSpMkLst>
            <pc:docMk/>
            <pc:sldMk cId="1362528715" sldId="355"/>
            <ac:grpSpMk id="7" creationId="{484BF6FC-71E5-459E-8E99-A21E4712CFD2}"/>
          </ac:grpSpMkLst>
        </pc:grpChg>
        <pc:picChg chg="del mod">
          <ac:chgData name="박정운" userId="587beb3f-615d-40a9-9437-105ca99e92a1" providerId="ADAL" clId="{0F23531C-ECEF-4607-9001-74B3D1E8F300}" dt="2022-04-12T14:11:13.336" v="501" actId="478"/>
          <ac:picMkLst>
            <pc:docMk/>
            <pc:sldMk cId="1362528715" sldId="355"/>
            <ac:picMk id="1026" creationId="{ECE8A9BF-3C9D-4E9D-BD78-BB8817DF83DA}"/>
          </ac:picMkLst>
        </pc:pic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8" creationId="{F3341259-42FC-4424-9808-72643F03A4D4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7" creationId="{8B73B84A-77AE-4FB7-83BE-E06B42116853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8" creationId="{61504C5F-FE48-4CBF-880A-FC4068964D3B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9" creationId="{881F9A80-3FEB-4734-837A-6F6DA0129A7B}"/>
          </ac:cxnSpMkLst>
        </pc:cxnChg>
        <pc:cxnChg chg="mod topLvl">
          <ac:chgData name="박정운" userId="587beb3f-615d-40a9-9437-105ca99e92a1" providerId="ADAL" clId="{0F23531C-ECEF-4607-9001-74B3D1E8F300}" dt="2022-04-12T14:18:33.731" v="905" actId="14100"/>
          <ac:cxnSpMkLst>
            <pc:docMk/>
            <pc:sldMk cId="1362528715" sldId="355"/>
            <ac:cxnSpMk id="22" creationId="{E78977C1-1F96-42FC-A145-9B80683875ED}"/>
          </ac:cxnSpMkLst>
        </pc:cxnChg>
      </pc:sldChg>
      <pc:sldChg chg="addSp delSp modSp mod">
        <pc:chgData name="박정운" userId="587beb3f-615d-40a9-9437-105ca99e92a1" providerId="ADAL" clId="{0F23531C-ECEF-4607-9001-74B3D1E8F300}" dt="2022-04-12T14:31:05.120" v="1149"/>
        <pc:sldMkLst>
          <pc:docMk/>
          <pc:sldMk cId="1607660160" sldId="356"/>
        </pc:sldMkLst>
        <pc:spChg chg="mod">
          <ac:chgData name="박정운" userId="587beb3f-615d-40a9-9437-105ca99e92a1" providerId="ADAL" clId="{0F23531C-ECEF-4607-9001-74B3D1E8F300}" dt="2022-04-12T14:31:05.120" v="1149"/>
          <ac:spMkLst>
            <pc:docMk/>
            <pc:sldMk cId="1607660160" sldId="356"/>
            <ac:spMk id="6" creationId="{461A121E-09EF-4F14-A087-EEA82CF0D696}"/>
          </ac:spMkLst>
        </pc:spChg>
        <pc:spChg chg="add del">
          <ac:chgData name="박정운" userId="587beb3f-615d-40a9-9437-105ca99e92a1" providerId="ADAL" clId="{0F23531C-ECEF-4607-9001-74B3D1E8F300}" dt="2022-04-12T14:21:18.160" v="970" actId="478"/>
          <ac:spMkLst>
            <pc:docMk/>
            <pc:sldMk cId="1607660160" sldId="356"/>
            <ac:spMk id="9" creationId="{BA438049-B023-40FF-B626-9B748F883901}"/>
          </ac:spMkLst>
        </pc:spChg>
        <pc:picChg chg="del">
          <ac:chgData name="박정운" userId="587beb3f-615d-40a9-9437-105ca99e92a1" providerId="ADAL" clId="{0F23531C-ECEF-4607-9001-74B3D1E8F300}" dt="2022-04-12T14:11:20.528" v="502" actId="478"/>
          <ac:picMkLst>
            <pc:docMk/>
            <pc:sldMk cId="1607660160" sldId="356"/>
            <ac:picMk id="4" creationId="{30801ABF-7EC4-43F8-A5F1-7FDD44CF58AD}"/>
          </ac:picMkLst>
        </pc:picChg>
        <pc:picChg chg="add del mod">
          <ac:chgData name="박정운" userId="587beb3f-615d-40a9-9437-105ca99e92a1" providerId="ADAL" clId="{0F23531C-ECEF-4607-9001-74B3D1E8F300}" dt="2022-04-12T14:21:39.094" v="975" actId="478"/>
          <ac:picMkLst>
            <pc:docMk/>
            <pc:sldMk cId="1607660160" sldId="356"/>
            <ac:picMk id="7" creationId="{C6B5FE26-0918-42BC-AAAD-41FBF40CCC86}"/>
          </ac:picMkLst>
        </pc:picChg>
        <pc:picChg chg="del">
          <ac:chgData name="박정운" userId="587beb3f-615d-40a9-9437-105ca99e92a1" providerId="ADAL" clId="{0F23531C-ECEF-4607-9001-74B3D1E8F300}" dt="2022-04-12T14:11:20.883" v="503" actId="478"/>
          <ac:picMkLst>
            <pc:docMk/>
            <pc:sldMk cId="1607660160" sldId="356"/>
            <ac:picMk id="8" creationId="{E3FA8998-1903-463F-83B0-5F1FFC1E2014}"/>
          </ac:picMkLst>
        </pc:picChg>
        <pc:picChg chg="del">
          <ac:chgData name="박정운" userId="587beb3f-615d-40a9-9437-105ca99e92a1" providerId="ADAL" clId="{0F23531C-ECEF-4607-9001-74B3D1E8F300}" dt="2022-04-12T14:11:21.458" v="505" actId="478"/>
          <ac:picMkLst>
            <pc:docMk/>
            <pc:sldMk cId="1607660160" sldId="356"/>
            <ac:picMk id="10" creationId="{448086D1-07B4-4605-BA62-772A91C3A439}"/>
          </ac:picMkLst>
        </pc:picChg>
        <pc:picChg chg="del">
          <ac:chgData name="박정운" userId="587beb3f-615d-40a9-9437-105ca99e92a1" providerId="ADAL" clId="{0F23531C-ECEF-4607-9001-74B3D1E8F300}" dt="2022-04-12T14:11:21.160" v="504" actId="478"/>
          <ac:picMkLst>
            <pc:docMk/>
            <pc:sldMk cId="1607660160" sldId="356"/>
            <ac:picMk id="12" creationId="{4C89E44D-D309-4B11-A686-FDA547B0EAFE}"/>
          </ac:picMkLst>
        </pc:picChg>
        <pc:picChg chg="add mod">
          <ac:chgData name="박정운" userId="587beb3f-615d-40a9-9437-105ca99e92a1" providerId="ADAL" clId="{0F23531C-ECEF-4607-9001-74B3D1E8F300}" dt="2022-04-12T14:21:46.705" v="978" actId="1076"/>
          <ac:picMkLst>
            <pc:docMk/>
            <pc:sldMk cId="1607660160" sldId="356"/>
            <ac:picMk id="13" creationId="{B35E8B32-8FC3-4ED7-A5F7-83EC7D379B12}"/>
          </ac:picMkLst>
        </pc:picChg>
        <pc:picChg chg="add mod">
          <ac:chgData name="박정운" userId="587beb3f-615d-40a9-9437-105ca99e92a1" providerId="ADAL" clId="{0F23531C-ECEF-4607-9001-74B3D1E8F300}" dt="2022-04-12T14:22:10.514" v="986" actId="1076"/>
          <ac:picMkLst>
            <pc:docMk/>
            <pc:sldMk cId="1607660160" sldId="356"/>
            <ac:picMk id="15" creationId="{E51351B3-2F41-4B5F-BDB4-19D4C000837A}"/>
          </ac:picMkLst>
        </pc:picChg>
      </pc:sldChg>
      <pc:sldChg chg="del">
        <pc:chgData name="박정운" userId="587beb3f-615d-40a9-9437-105ca99e92a1" providerId="ADAL" clId="{0F23531C-ECEF-4607-9001-74B3D1E8F300}" dt="2022-04-12T14:11:25.696" v="506" actId="47"/>
        <pc:sldMkLst>
          <pc:docMk/>
          <pc:sldMk cId="521349114" sldId="358"/>
        </pc:sldMkLst>
      </pc:sldChg>
      <pc:sldChg chg="del">
        <pc:chgData name="박정운" userId="587beb3f-615d-40a9-9437-105ca99e92a1" providerId="ADAL" clId="{0F23531C-ECEF-4607-9001-74B3D1E8F300}" dt="2022-04-12T14:11:28.464" v="507" actId="47"/>
        <pc:sldMkLst>
          <pc:docMk/>
          <pc:sldMk cId="670319686" sldId="359"/>
        </pc:sldMkLst>
      </pc:sldChg>
      <pc:sldChg chg="addSp delSp modSp add mod">
        <pc:chgData name="박정운" userId="587beb3f-615d-40a9-9437-105ca99e92a1" providerId="ADAL" clId="{0F23531C-ECEF-4607-9001-74B3D1E8F300}" dt="2022-04-23T01:08:57.981" v="1312" actId="20577"/>
        <pc:sldMkLst>
          <pc:docMk/>
          <pc:sldMk cId="2684976953" sldId="360"/>
        </pc:sldMkLst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2" creationId="{9D0E9E71-C12A-4064-9C6E-754843D5A388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5" creationId="{100F4F9F-D4FF-4A47-B29A-AF39A05A423C}"/>
          </ac:spMkLst>
        </pc:spChg>
        <pc:spChg chg="mod">
          <ac:chgData name="박정운" userId="587beb3f-615d-40a9-9437-105ca99e92a1" providerId="ADAL" clId="{0F23531C-ECEF-4607-9001-74B3D1E8F300}" dt="2022-04-12T14:10:56.624" v="498" actId="20577"/>
          <ac:spMkLst>
            <pc:docMk/>
            <pc:sldMk cId="2684976953" sldId="360"/>
            <ac:spMk id="6" creationId="{461A121E-09EF-4F14-A087-EEA82CF0D696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7" creationId="{8A5D4803-F5C1-4A6A-905E-61233F757B3A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8" creationId="{8B05FFDF-6E51-4E94-87E3-F0D0E63A8809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9" creationId="{40FDCF0D-A357-4AE0-8641-DCC25E52B984}"/>
          </ac:spMkLst>
        </pc:spChg>
        <pc:spChg chg="del mod">
          <ac:chgData name="박정운" userId="587beb3f-615d-40a9-9437-105ca99e92a1" providerId="ADAL" clId="{0F23531C-ECEF-4607-9001-74B3D1E8F300}" dt="2022-04-12T14:06:00.412" v="212" actId="478"/>
          <ac:spMkLst>
            <pc:docMk/>
            <pc:sldMk cId="2684976953" sldId="360"/>
            <ac:spMk id="10" creationId="{63D771A6-15CA-4F5C-8107-CD91F9D47BB1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1" creationId="{486C650B-58A1-4453-B7BF-0E928368BD9F}"/>
          </ac:spMkLst>
        </pc:spChg>
        <pc:spChg chg="del mod">
          <ac:chgData name="박정운" userId="587beb3f-615d-40a9-9437-105ca99e92a1" providerId="ADAL" clId="{0F23531C-ECEF-4607-9001-74B3D1E8F300}" dt="2022-04-12T14:06:01.847" v="213" actId="478"/>
          <ac:spMkLst>
            <pc:docMk/>
            <pc:sldMk cId="2684976953" sldId="360"/>
            <ac:spMk id="12" creationId="{49F934F2-1D73-448C-B70C-94C8AE3A6009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3" creationId="{C797FAAA-4F5F-47ED-BE32-4B6FD4879A3D}"/>
          </ac:spMkLst>
        </pc:spChg>
        <pc:spChg chg="del mod">
          <ac:chgData name="박정운" userId="587beb3f-615d-40a9-9437-105ca99e92a1" providerId="ADAL" clId="{0F23531C-ECEF-4607-9001-74B3D1E8F300}" dt="2022-04-12T14:05:02.970" v="161" actId="478"/>
          <ac:spMkLst>
            <pc:docMk/>
            <pc:sldMk cId="2684976953" sldId="360"/>
            <ac:spMk id="14" creationId="{E3CC818A-74CA-4044-B813-DBC189B8B49B}"/>
          </ac:spMkLst>
        </pc:spChg>
        <pc:spChg chg="del">
          <ac:chgData name="박정운" userId="587beb3f-615d-40a9-9437-105ca99e92a1" providerId="ADAL" clId="{0F23531C-ECEF-4607-9001-74B3D1E8F300}" dt="2022-04-12T14:00:53.919" v="1" actId="478"/>
          <ac:spMkLst>
            <pc:docMk/>
            <pc:sldMk cId="2684976953" sldId="360"/>
            <ac:spMk id="15" creationId="{458D07C6-F481-43D1-8730-26F34F2A1C23}"/>
          </ac:spMkLst>
        </pc:spChg>
        <pc:spChg chg="add del mod">
          <ac:chgData name="박정운" userId="587beb3f-615d-40a9-9437-105ca99e92a1" providerId="ADAL" clId="{0F23531C-ECEF-4607-9001-74B3D1E8F300}" dt="2022-04-12T14:04:34.852" v="134" actId="478"/>
          <ac:spMkLst>
            <pc:docMk/>
            <pc:sldMk cId="2684976953" sldId="360"/>
            <ac:spMk id="18" creationId="{4402F687-0AAF-43F9-80C4-29540684A9E1}"/>
          </ac:spMkLst>
        </pc:spChg>
        <pc:spChg chg="add mod">
          <ac:chgData name="박정운" userId="587beb3f-615d-40a9-9437-105ca99e92a1" providerId="ADAL" clId="{0F23531C-ECEF-4607-9001-74B3D1E8F300}" dt="2022-04-23T01:08:57.981" v="1312" actId="20577"/>
          <ac:spMkLst>
            <pc:docMk/>
            <pc:sldMk cId="2684976953" sldId="360"/>
            <ac:spMk id="18" creationId="{535FA839-EB96-479E-8B43-22AD8D17B715}"/>
          </ac:spMkLst>
        </pc:spChg>
        <pc:spChg chg="add 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9" creationId="{0FD3E2F8-8A28-4609-8B1E-716888CFE6C0}"/>
          </ac:spMkLst>
        </pc:spChg>
        <pc:spChg chg="add del mod">
          <ac:chgData name="박정운" userId="587beb3f-615d-40a9-9437-105ca99e92a1" providerId="ADAL" clId="{0F23531C-ECEF-4607-9001-74B3D1E8F300}" dt="2022-04-12T14:05:47.975" v="211" actId="478"/>
          <ac:spMkLst>
            <pc:docMk/>
            <pc:sldMk cId="2684976953" sldId="360"/>
            <ac:spMk id="20" creationId="{B5748F2E-3D56-426A-A263-4F51A43B6D14}"/>
          </ac:spMkLst>
        </pc:spChg>
        <pc:spChg chg="add del mod">
          <ac:chgData name="박정운" userId="587beb3f-615d-40a9-9437-105ca99e92a1" providerId="ADAL" clId="{0F23531C-ECEF-4607-9001-74B3D1E8F300}" dt="2022-04-12T14:08:32.707" v="373" actId="478"/>
          <ac:spMkLst>
            <pc:docMk/>
            <pc:sldMk cId="2684976953" sldId="360"/>
            <ac:spMk id="21" creationId="{2493BFE2-906C-45C5-924A-3B0DC8210CAD}"/>
          </ac:spMkLst>
        </pc:spChg>
        <pc:spChg chg="add 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22" creationId="{DC96A9F3-5D52-4F1D-AC2B-484647DD043F}"/>
          </ac:spMkLst>
        </pc:spChg>
        <pc:grpChg chg="mod">
          <ac:chgData name="박정운" userId="587beb3f-615d-40a9-9437-105ca99e92a1" providerId="ADAL" clId="{0F23531C-ECEF-4607-9001-74B3D1E8F300}" dt="2022-04-23T01:08:52.966" v="1294" actId="571"/>
          <ac:grpSpMkLst>
            <pc:docMk/>
            <pc:sldMk cId="2684976953" sldId="360"/>
            <ac:grpSpMk id="16" creationId="{3DA86947-A45F-4B4D-B458-19CCFDEE4075}"/>
          </ac:grpSpMkLst>
        </pc:grpChg>
      </pc:sldChg>
      <pc:sldChg chg="addSp delSp modSp add mod">
        <pc:chgData name="박정운" userId="587beb3f-615d-40a9-9437-105ca99e92a1" providerId="ADAL" clId="{0F23531C-ECEF-4607-9001-74B3D1E8F300}" dt="2022-04-23T01:07:12.033" v="1293" actId="14100"/>
        <pc:sldMkLst>
          <pc:docMk/>
          <pc:sldMk cId="190443507" sldId="371"/>
        </pc:sldMkLst>
        <pc:spChg chg="add del">
          <ac:chgData name="박정운" userId="587beb3f-615d-40a9-9437-105ca99e92a1" providerId="ADAL" clId="{0F23531C-ECEF-4607-9001-74B3D1E8F300}" dt="2022-04-23T01:06:15.962" v="1278" actId="478"/>
          <ac:spMkLst>
            <pc:docMk/>
            <pc:sldMk cId="190443507" sldId="371"/>
            <ac:spMk id="4" creationId="{3B553088-FBA1-4ADE-9B6D-2DC3FC241A20}"/>
          </ac:spMkLst>
        </pc:spChg>
        <pc:spChg chg="mod">
          <ac:chgData name="박정운" userId="587beb3f-615d-40a9-9437-105ca99e92a1" providerId="ADAL" clId="{0F23531C-ECEF-4607-9001-74B3D1E8F300}" dt="2022-04-23T01:05:51.493" v="1274" actId="20577"/>
          <ac:spMkLst>
            <pc:docMk/>
            <pc:sldMk cId="190443507" sldId="371"/>
            <ac:spMk id="6" creationId="{461A121E-09EF-4F14-A087-EEA82CF0D696}"/>
          </ac:spMkLst>
        </pc:spChg>
        <pc:picChg chg="add mod">
          <ac:chgData name="박정운" userId="587beb3f-615d-40a9-9437-105ca99e92a1" providerId="ADAL" clId="{0F23531C-ECEF-4607-9001-74B3D1E8F300}" dt="2022-04-23T01:07:08.580" v="1291" actId="1076"/>
          <ac:picMkLst>
            <pc:docMk/>
            <pc:sldMk cId="190443507" sldId="371"/>
            <ac:picMk id="8" creationId="{BCE10749-BD92-4174-B31C-461D37011F79}"/>
          </ac:picMkLst>
        </pc:picChg>
        <pc:picChg chg="add mod">
          <ac:chgData name="박정운" userId="587beb3f-615d-40a9-9437-105ca99e92a1" providerId="ADAL" clId="{0F23531C-ECEF-4607-9001-74B3D1E8F300}" dt="2022-04-23T01:07:12.033" v="1293" actId="14100"/>
          <ac:picMkLst>
            <pc:docMk/>
            <pc:sldMk cId="190443507" sldId="371"/>
            <ac:picMk id="10" creationId="{19DFE34C-C126-4927-AA67-C862866DC625}"/>
          </ac:picMkLst>
        </pc:picChg>
        <pc:picChg chg="del">
          <ac:chgData name="박정운" userId="587beb3f-615d-40a9-9437-105ca99e92a1" providerId="ADAL" clId="{0F23531C-ECEF-4607-9001-74B3D1E8F300}" dt="2022-04-23T01:05:55.587" v="1276" actId="478"/>
          <ac:picMkLst>
            <pc:docMk/>
            <pc:sldMk cId="190443507" sldId="371"/>
            <ac:picMk id="13" creationId="{B35E8B32-8FC3-4ED7-A5F7-83EC7D379B12}"/>
          </ac:picMkLst>
        </pc:picChg>
        <pc:picChg chg="del">
          <ac:chgData name="박정운" userId="587beb3f-615d-40a9-9437-105ca99e92a1" providerId="ADAL" clId="{0F23531C-ECEF-4607-9001-74B3D1E8F300}" dt="2022-04-23T01:05:54.994" v="1275" actId="478"/>
          <ac:picMkLst>
            <pc:docMk/>
            <pc:sldMk cId="190443507" sldId="371"/>
            <ac:picMk id="15" creationId="{E51351B3-2F41-4B5F-BDB4-19D4C000837A}"/>
          </ac:picMkLst>
        </pc:picChg>
      </pc:sldChg>
      <pc:sldChg chg="delSp modSp add mod">
        <pc:chgData name="박정운" userId="587beb3f-615d-40a9-9437-105ca99e92a1" providerId="ADAL" clId="{0F23531C-ECEF-4607-9001-74B3D1E8F300}" dt="2022-04-23T01:10:51.690" v="1347" actId="478"/>
        <pc:sldMkLst>
          <pc:docMk/>
          <pc:sldMk cId="3135354640" sldId="372"/>
        </pc:sldMkLst>
        <pc:spChg chg="mod">
          <ac:chgData name="박정운" userId="587beb3f-615d-40a9-9437-105ca99e92a1" providerId="ADAL" clId="{0F23531C-ECEF-4607-9001-74B3D1E8F300}" dt="2022-04-23T01:10:49.159" v="1345" actId="20577"/>
          <ac:spMkLst>
            <pc:docMk/>
            <pc:sldMk cId="3135354640" sldId="372"/>
            <ac:spMk id="6" creationId="{461A121E-09EF-4F14-A087-EEA82CF0D696}"/>
          </ac:spMkLst>
        </pc:spChg>
        <pc:picChg chg="del">
          <ac:chgData name="박정운" userId="587beb3f-615d-40a9-9437-105ca99e92a1" providerId="ADAL" clId="{0F23531C-ECEF-4607-9001-74B3D1E8F300}" dt="2022-04-23T01:10:51.690" v="1347" actId="478"/>
          <ac:picMkLst>
            <pc:docMk/>
            <pc:sldMk cId="3135354640" sldId="372"/>
            <ac:picMk id="8" creationId="{BCE10749-BD92-4174-B31C-461D37011F79}"/>
          </ac:picMkLst>
        </pc:picChg>
        <pc:picChg chg="del">
          <ac:chgData name="박정운" userId="587beb3f-615d-40a9-9437-105ca99e92a1" providerId="ADAL" clId="{0F23531C-ECEF-4607-9001-74B3D1E8F300}" dt="2022-04-23T01:10:51.174" v="1346" actId="478"/>
          <ac:picMkLst>
            <pc:docMk/>
            <pc:sldMk cId="3135354640" sldId="372"/>
            <ac:picMk id="10" creationId="{19DFE34C-C126-4927-AA67-C862866DC625}"/>
          </ac:picMkLst>
        </pc:picChg>
      </pc:sldChg>
      <pc:sldChg chg="modSp add mod">
        <pc:chgData name="박정운" userId="587beb3f-615d-40a9-9437-105ca99e92a1" providerId="ADAL" clId="{0F23531C-ECEF-4607-9001-74B3D1E8F300}" dt="2022-04-23T01:11:10.488" v="1368" actId="20577"/>
        <pc:sldMkLst>
          <pc:docMk/>
          <pc:sldMk cId="982497004" sldId="373"/>
        </pc:sldMkLst>
        <pc:spChg chg="mod">
          <ac:chgData name="박정운" userId="587beb3f-615d-40a9-9437-105ca99e92a1" providerId="ADAL" clId="{0F23531C-ECEF-4607-9001-74B3D1E8F300}" dt="2022-04-23T01:11:10.488" v="1368" actId="20577"/>
          <ac:spMkLst>
            <pc:docMk/>
            <pc:sldMk cId="982497004" sldId="373"/>
            <ac:spMk id="6" creationId="{461A121E-09EF-4F14-A087-EEA82CF0D696}"/>
          </ac:spMkLst>
        </pc:spChg>
      </pc:sldChg>
      <pc:sldChg chg="modSp add mod">
        <pc:chgData name="박정운" userId="587beb3f-615d-40a9-9437-105ca99e92a1" providerId="ADAL" clId="{0F23531C-ECEF-4607-9001-74B3D1E8F300}" dt="2022-04-23T01:12:14.543" v="1383" actId="20577"/>
        <pc:sldMkLst>
          <pc:docMk/>
          <pc:sldMk cId="2304944515" sldId="374"/>
        </pc:sldMkLst>
        <pc:spChg chg="mod">
          <ac:chgData name="박정운" userId="587beb3f-615d-40a9-9437-105ca99e92a1" providerId="ADAL" clId="{0F23531C-ECEF-4607-9001-74B3D1E8F300}" dt="2022-04-23T01:12:14.543" v="1383" actId="20577"/>
          <ac:spMkLst>
            <pc:docMk/>
            <pc:sldMk cId="2304944515" sldId="374"/>
            <ac:spMk id="6" creationId="{461A121E-09EF-4F14-A087-EEA82CF0D696}"/>
          </ac:spMkLst>
        </pc:spChg>
      </pc:sldChg>
    </pc:docChg>
  </pc:docChgLst>
  <pc:docChgLst>
    <pc:chgData name="박정운" userId="587beb3f-615d-40a9-9437-105ca99e92a1" providerId="ADAL" clId="{39519930-F26F-44C1-A91F-A5C607EB0F97}"/>
    <pc:docChg chg="undo custSel addSld delSld modSld sldOrd">
      <pc:chgData name="박정운" userId="587beb3f-615d-40a9-9437-105ca99e92a1" providerId="ADAL" clId="{39519930-F26F-44C1-A91F-A5C607EB0F97}" dt="2022-04-26T01:57:43.528" v="3489" actId="47"/>
      <pc:docMkLst>
        <pc:docMk/>
      </pc:docMkLst>
      <pc:sldChg chg="addSp delSp modSp mod">
        <pc:chgData name="박정운" userId="587beb3f-615d-40a9-9437-105ca99e92a1" providerId="ADAL" clId="{39519930-F26F-44C1-A91F-A5C607EB0F97}" dt="2022-04-06T03:15:09.445" v="2085" actId="20577"/>
        <pc:sldMkLst>
          <pc:docMk/>
          <pc:sldMk cId="2655536489" sldId="330"/>
        </pc:sldMkLst>
        <pc:spChg chg="add del mod">
          <ac:chgData name="박정운" userId="587beb3f-615d-40a9-9437-105ca99e92a1" providerId="ADAL" clId="{39519930-F26F-44C1-A91F-A5C607EB0F97}" dt="2022-04-06T03:15:09.445" v="2085" actId="20577"/>
          <ac:spMkLst>
            <pc:docMk/>
            <pc:sldMk cId="2655536489" sldId="330"/>
            <ac:spMk id="2" creationId="{9D0E9E71-C12A-4064-9C6E-754843D5A388}"/>
          </ac:spMkLst>
        </pc:spChg>
        <pc:spChg chg="add del mod">
          <ac:chgData name="박정운" userId="587beb3f-615d-40a9-9437-105ca99e92a1" providerId="ADAL" clId="{39519930-F26F-44C1-A91F-A5C607EB0F97}" dt="2022-04-04T09:28:28.134" v="1287" actId="478"/>
          <ac:spMkLst>
            <pc:docMk/>
            <pc:sldMk cId="2655536489" sldId="330"/>
            <ac:spMk id="4" creationId="{E6CD7818-7296-4F33-A887-3907621C5736}"/>
          </ac:spMkLst>
        </pc:spChg>
        <pc:spChg chg="mod">
          <ac:chgData name="박정운" userId="587beb3f-615d-40a9-9437-105ca99e92a1" providerId="ADAL" clId="{39519930-F26F-44C1-A91F-A5C607EB0F97}" dt="2022-04-04T09:39:42.731" v="1562" actId="1076"/>
          <ac:spMkLst>
            <pc:docMk/>
            <pc:sldMk cId="2655536489" sldId="330"/>
            <ac:spMk id="10" creationId="{63D771A6-15CA-4F5C-8107-CD91F9D47BB1}"/>
          </ac:spMkLst>
        </pc:spChg>
        <pc:spChg chg="add del">
          <ac:chgData name="박정운" userId="587beb3f-615d-40a9-9437-105ca99e92a1" providerId="ADAL" clId="{39519930-F26F-44C1-A91F-A5C607EB0F97}" dt="2022-04-04T09:27:59.464" v="1248" actId="478"/>
          <ac:spMkLst>
            <pc:docMk/>
            <pc:sldMk cId="2655536489" sldId="330"/>
            <ac:spMk id="13" creationId="{C797FAAA-4F5F-47ED-BE32-4B6FD4879A3D}"/>
          </ac:spMkLst>
        </pc:spChg>
        <pc:grpChg chg="add del mod">
          <ac:chgData name="박정운" userId="587beb3f-615d-40a9-9437-105ca99e92a1" providerId="ADAL" clId="{39519930-F26F-44C1-A91F-A5C607EB0F97}" dt="2022-04-04T10:06:38.141" v="1852" actId="1076"/>
          <ac:grpSpMkLst>
            <pc:docMk/>
            <pc:sldMk cId="2655536489" sldId="330"/>
            <ac:grpSpMk id="17" creationId="{4159D057-579E-43ED-90C2-C5FDBD4F442B}"/>
          </ac:grpSpMkLst>
        </pc:grpChg>
        <pc:picChg chg="add mod">
          <ac:chgData name="박정운" userId="587beb3f-615d-40a9-9437-105ca99e92a1" providerId="ADAL" clId="{39519930-F26F-44C1-A91F-A5C607EB0F97}" dt="2022-04-04T10:06:48.740" v="1853"/>
          <ac:picMkLst>
            <pc:docMk/>
            <pc:sldMk cId="2655536489" sldId="330"/>
            <ac:picMk id="16" creationId="{D088C054-25EB-4D05-8D9C-509E11139F2C}"/>
          </ac:picMkLst>
        </pc:picChg>
        <pc:cxnChg chg="del">
          <ac:chgData name="박정운" userId="587beb3f-615d-40a9-9437-105ca99e92a1" providerId="ADAL" clId="{39519930-F26F-44C1-A91F-A5C607EB0F97}" dt="2022-04-04T09:28:00.262" v="1249" actId="478"/>
          <ac:cxnSpMkLst>
            <pc:docMk/>
            <pc:sldMk cId="2655536489" sldId="330"/>
            <ac:cxnSpMk id="16" creationId="{DBC405C8-4A14-4F67-B127-B6980DFB450F}"/>
          </ac:cxnSpMkLst>
        </pc:cxnChg>
        <pc:cxnChg chg="mod">
          <ac:chgData name="박정운" userId="587beb3f-615d-40a9-9437-105ca99e92a1" providerId="ADAL" clId="{39519930-F26F-44C1-A91F-A5C607EB0F97}" dt="2022-04-04T09:39:52.494" v="1564" actId="14100"/>
          <ac:cxnSpMkLst>
            <pc:docMk/>
            <pc:sldMk cId="2655536489" sldId="330"/>
            <ac:cxnSpMk id="25" creationId="{374D4DC7-828E-47B9-9314-FCD57693A3D4}"/>
          </ac:cxnSpMkLst>
        </pc:cxnChg>
      </pc:sldChg>
      <pc:sldChg chg="modSp mod">
        <pc:chgData name="박정운" userId="587beb3f-615d-40a9-9437-105ca99e92a1" providerId="ADAL" clId="{39519930-F26F-44C1-A91F-A5C607EB0F97}" dt="2022-04-13T01:49:23.336" v="3317" actId="20577"/>
        <pc:sldMkLst>
          <pc:docMk/>
          <pc:sldMk cId="3289057064" sldId="331"/>
        </pc:sldMkLst>
        <pc:spChg chg="mod">
          <ac:chgData name="박정운" userId="587beb3f-615d-40a9-9437-105ca99e92a1" providerId="ADAL" clId="{39519930-F26F-44C1-A91F-A5C607EB0F97}" dt="2022-04-13T01:49:23.336" v="3317" actId="20577"/>
          <ac:spMkLst>
            <pc:docMk/>
            <pc:sldMk cId="3289057064" sldId="331"/>
            <ac:spMk id="7" creationId="{814A2767-D7D3-4947-A481-74FBF3F91432}"/>
          </ac:spMkLst>
        </pc:spChg>
      </pc:sldChg>
      <pc:sldChg chg="delSp add del mod setBg">
        <pc:chgData name="박정운" userId="587beb3f-615d-40a9-9437-105ca99e92a1" providerId="ADAL" clId="{39519930-F26F-44C1-A91F-A5C607EB0F97}" dt="2022-04-13T01:40:54.425" v="2707" actId="47"/>
        <pc:sldMkLst>
          <pc:docMk/>
          <pc:sldMk cId="633730324" sldId="348"/>
        </pc:sldMkLst>
        <pc:spChg chg="del">
          <ac:chgData name="박정운" userId="587beb3f-615d-40a9-9437-105ca99e92a1" providerId="ADAL" clId="{39519930-F26F-44C1-A91F-A5C607EB0F97}" dt="2022-04-13T01:40:51.363" v="2705" actId="21"/>
          <ac:spMkLst>
            <pc:docMk/>
            <pc:sldMk cId="633730324" sldId="348"/>
            <ac:spMk id="4" creationId="{00000000-0000-0000-0000-000000000000}"/>
          </ac:spMkLst>
        </pc:spChg>
      </pc:sldChg>
      <pc:sldChg chg="del">
        <pc:chgData name="박정운" userId="587beb3f-615d-40a9-9437-105ca99e92a1" providerId="ADAL" clId="{39519930-F26F-44C1-A91F-A5C607EB0F97}" dt="2022-04-04T09:26:47.847" v="1142" actId="47"/>
        <pc:sldMkLst>
          <pc:docMk/>
          <pc:sldMk cId="1356032089" sldId="349"/>
        </pc:sldMkLst>
      </pc:sldChg>
      <pc:sldChg chg="addSp modSp del mod">
        <pc:chgData name="박정운" userId="587beb3f-615d-40a9-9437-105ca99e92a1" providerId="ADAL" clId="{39519930-F26F-44C1-A91F-A5C607EB0F97}" dt="2022-04-04T09:26:43.177" v="1141" actId="47"/>
        <pc:sldMkLst>
          <pc:docMk/>
          <pc:sldMk cId="1597345249" sldId="350"/>
        </pc:sldMkLst>
        <pc:spChg chg="mod">
          <ac:chgData name="박정운" userId="587beb3f-615d-40a9-9437-105ca99e92a1" providerId="ADAL" clId="{39519930-F26F-44C1-A91F-A5C607EB0F97}" dt="2022-03-29T09:24:55.170" v="13"/>
          <ac:spMkLst>
            <pc:docMk/>
            <pc:sldMk cId="1597345249" sldId="350"/>
            <ac:spMk id="6" creationId="{461A121E-09EF-4F14-A087-EEA82CF0D696}"/>
          </ac:spMkLst>
        </pc:spChg>
        <pc:spChg chg="add mod">
          <ac:chgData name="박정운" userId="587beb3f-615d-40a9-9437-105ca99e92a1" providerId="ADAL" clId="{39519930-F26F-44C1-A91F-A5C607EB0F97}" dt="2022-03-29T09:25:53.668" v="66" actId="1076"/>
          <ac:spMkLst>
            <pc:docMk/>
            <pc:sldMk cId="1597345249" sldId="350"/>
            <ac:spMk id="8" creationId="{3EAC28B3-8106-4A5A-BE32-A2E3A6BF68D3}"/>
          </ac:spMkLst>
        </pc:spChg>
        <pc:picChg chg="add mod">
          <ac:chgData name="박정운" userId="587beb3f-615d-40a9-9437-105ca99e92a1" providerId="ADAL" clId="{39519930-F26F-44C1-A91F-A5C607EB0F97}" dt="2022-03-29T09:22:48.987" v="3" actId="1076"/>
          <ac:picMkLst>
            <pc:docMk/>
            <pc:sldMk cId="1597345249" sldId="350"/>
            <ac:picMk id="4" creationId="{AB985EB3-9FFC-4B75-BC08-72B59D9F8E80}"/>
          </ac:picMkLst>
        </pc:picChg>
        <pc:picChg chg="add mod">
          <ac:chgData name="박정운" userId="587beb3f-615d-40a9-9437-105ca99e92a1" providerId="ADAL" clId="{39519930-F26F-44C1-A91F-A5C607EB0F97}" dt="2022-03-29T09:24:58.124" v="14" actId="208"/>
          <ac:picMkLst>
            <pc:docMk/>
            <pc:sldMk cId="1597345249" sldId="350"/>
            <ac:picMk id="7" creationId="{6A14EC52-E5EB-4038-93B5-5DE3201EFD04}"/>
          </ac:picMkLst>
        </pc:picChg>
      </pc:sldChg>
      <pc:sldChg chg="del">
        <pc:chgData name="박정운" userId="587beb3f-615d-40a9-9437-105ca99e92a1" providerId="ADAL" clId="{39519930-F26F-44C1-A91F-A5C607EB0F97}" dt="2022-03-29T09:22:01.259" v="0" actId="47"/>
        <pc:sldMkLst>
          <pc:docMk/>
          <pc:sldMk cId="3081916974" sldId="352"/>
        </pc:sldMkLst>
      </pc:sldChg>
      <pc:sldChg chg="addSp delSp modSp mod">
        <pc:chgData name="박정운" userId="587beb3f-615d-40a9-9437-105ca99e92a1" providerId="ADAL" clId="{39519930-F26F-44C1-A91F-A5C607EB0F97}" dt="2022-04-04T10:06:54.387" v="1856" actId="1076"/>
        <pc:sldMkLst>
          <pc:docMk/>
          <pc:sldMk cId="2245193817" sldId="353"/>
        </pc:sldMkLst>
        <pc:spChg chg="mod">
          <ac:chgData name="박정운" userId="587beb3f-615d-40a9-9437-105ca99e92a1" providerId="ADAL" clId="{39519930-F26F-44C1-A91F-A5C607EB0F97}" dt="2022-04-04T09:32:31.894" v="1380" actId="20577"/>
          <ac:spMkLst>
            <pc:docMk/>
            <pc:sldMk cId="2245193817" sldId="353"/>
            <ac:spMk id="6" creationId="{461A121E-09EF-4F14-A087-EEA82CF0D696}"/>
          </ac:spMkLst>
        </pc:spChg>
        <pc:picChg chg="add del mod">
          <ac:chgData name="박정운" userId="587beb3f-615d-40a9-9437-105ca99e92a1" providerId="ADAL" clId="{39519930-F26F-44C1-A91F-A5C607EB0F97}" dt="2022-04-04T09:40:38.198" v="1565" actId="478"/>
          <ac:picMkLst>
            <pc:docMk/>
            <pc:sldMk cId="2245193817" sldId="353"/>
            <ac:picMk id="4" creationId="{E5053F35-E8A7-4DB7-A7EE-404DA621B475}"/>
          </ac:picMkLst>
        </pc:picChg>
        <pc:picChg chg="add del mod">
          <ac:chgData name="박정운" userId="587beb3f-615d-40a9-9437-105ca99e92a1" providerId="ADAL" clId="{39519930-F26F-44C1-A91F-A5C607EB0F97}" dt="2022-04-04T09:37:53.950" v="1524" actId="478"/>
          <ac:picMkLst>
            <pc:docMk/>
            <pc:sldMk cId="2245193817" sldId="353"/>
            <ac:picMk id="5" creationId="{A4F73875-36D8-461B-9359-7F1C7278FA7B}"/>
          </ac:picMkLst>
        </pc:picChg>
        <pc:picChg chg="add mod">
          <ac:chgData name="박정운" userId="587beb3f-615d-40a9-9437-105ca99e92a1" providerId="ADAL" clId="{39519930-F26F-44C1-A91F-A5C607EB0F97}" dt="2022-04-04T10:06:50.106" v="1854"/>
          <ac:picMkLst>
            <pc:docMk/>
            <pc:sldMk cId="2245193817" sldId="353"/>
            <ac:picMk id="7" creationId="{2F6A1775-EB70-4B3C-BE39-428FB08ABCB7}"/>
          </ac:picMkLst>
        </pc:picChg>
        <pc:picChg chg="del mod">
          <ac:chgData name="박정운" userId="587beb3f-615d-40a9-9437-105ca99e92a1" providerId="ADAL" clId="{39519930-F26F-44C1-A91F-A5C607EB0F97}" dt="2022-04-04T09:33:50.862" v="1417" actId="478"/>
          <ac:picMkLst>
            <pc:docMk/>
            <pc:sldMk cId="2245193817" sldId="353"/>
            <ac:picMk id="8" creationId="{E029118F-FADE-4F9E-9971-307539A7260E}"/>
          </ac:picMkLst>
        </pc:picChg>
        <pc:picChg chg="add mod">
          <ac:chgData name="박정운" userId="587beb3f-615d-40a9-9437-105ca99e92a1" providerId="ADAL" clId="{39519930-F26F-44C1-A91F-A5C607EB0F97}" dt="2022-04-04T09:38:34.848" v="1534" actId="1076"/>
          <ac:picMkLst>
            <pc:docMk/>
            <pc:sldMk cId="2245193817" sldId="353"/>
            <ac:picMk id="9" creationId="{A82BB21F-3DFD-4BAC-8AD4-3D2CBEEC42A5}"/>
          </ac:picMkLst>
        </pc:picChg>
        <pc:picChg chg="add del mod">
          <ac:chgData name="박정운" userId="587beb3f-615d-40a9-9437-105ca99e92a1" providerId="ADAL" clId="{39519930-F26F-44C1-A91F-A5C607EB0F97}" dt="2022-04-04T09:40:54.902" v="1569" actId="478"/>
          <ac:picMkLst>
            <pc:docMk/>
            <pc:sldMk cId="2245193817" sldId="353"/>
            <ac:picMk id="11" creationId="{21FEAA0C-A668-4365-A302-3396BBC294EF}"/>
          </ac:picMkLst>
        </pc:picChg>
        <pc:picChg chg="add mod">
          <ac:chgData name="박정운" userId="587beb3f-615d-40a9-9437-105ca99e92a1" providerId="ADAL" clId="{39519930-F26F-44C1-A91F-A5C607EB0F97}" dt="2022-04-04T10:06:54.387" v="1856" actId="1076"/>
          <ac:picMkLst>
            <pc:docMk/>
            <pc:sldMk cId="2245193817" sldId="353"/>
            <ac:picMk id="13" creationId="{860109FC-208A-4018-BB2E-888D3593E16A}"/>
          </ac:picMkLst>
        </pc:picChg>
      </pc:sldChg>
      <pc:sldChg chg="addSp delSp modSp add del mod">
        <pc:chgData name="박정운" userId="587beb3f-615d-40a9-9437-105ca99e92a1" providerId="ADAL" clId="{39519930-F26F-44C1-A91F-A5C607EB0F97}" dt="2022-04-04T09:37:45.229" v="1523" actId="47"/>
        <pc:sldMkLst>
          <pc:docMk/>
          <pc:sldMk cId="417053545" sldId="354"/>
        </pc:sldMkLst>
        <pc:spChg chg="mod">
          <ac:chgData name="박정운" userId="587beb3f-615d-40a9-9437-105ca99e92a1" providerId="ADAL" clId="{39519930-F26F-44C1-A91F-A5C607EB0F97}" dt="2022-03-29T09:26:06.389" v="70"/>
          <ac:spMkLst>
            <pc:docMk/>
            <pc:sldMk cId="417053545" sldId="354"/>
            <ac:spMk id="6" creationId="{461A121E-09EF-4F14-A087-EEA82CF0D696}"/>
          </ac:spMkLst>
        </pc:spChg>
        <pc:spChg chg="del">
          <ac:chgData name="박정운" userId="587beb3f-615d-40a9-9437-105ca99e92a1" providerId="ADAL" clId="{39519930-F26F-44C1-A91F-A5C607EB0F97}" dt="2022-03-29T09:25:59.432" v="69" actId="478"/>
          <ac:spMkLst>
            <pc:docMk/>
            <pc:sldMk cId="417053545" sldId="354"/>
            <ac:spMk id="8" creationId="{3EAC28B3-8106-4A5A-BE32-A2E3A6BF68D3}"/>
          </ac:spMkLst>
        </pc:spChg>
        <pc:spChg chg="add del mod">
          <ac:chgData name="박정운" userId="587beb3f-615d-40a9-9437-105ca99e92a1" providerId="ADAL" clId="{39519930-F26F-44C1-A91F-A5C607EB0F97}" dt="2022-04-04T09:31:48.679" v="1340" actId="478"/>
          <ac:spMkLst>
            <pc:docMk/>
            <pc:sldMk cId="417053545" sldId="354"/>
            <ac:spMk id="11" creationId="{73662EE6-529C-4901-8CB6-B8CFC2E7C161}"/>
          </ac:spMkLst>
        </pc:spChg>
        <pc:picChg chg="del">
          <ac:chgData name="박정운" userId="587beb3f-615d-40a9-9437-105ca99e92a1" providerId="ADAL" clId="{39519930-F26F-44C1-A91F-A5C607EB0F97}" dt="2022-03-29T09:26:08.160" v="71" actId="478"/>
          <ac:picMkLst>
            <pc:docMk/>
            <pc:sldMk cId="417053545" sldId="354"/>
            <ac:picMk id="4" creationId="{AB985EB3-9FFC-4B75-BC08-72B59D9F8E80}"/>
          </ac:picMkLst>
        </pc:picChg>
        <pc:picChg chg="add del mod">
          <ac:chgData name="박정운" userId="587beb3f-615d-40a9-9437-105ca99e92a1" providerId="ADAL" clId="{39519930-F26F-44C1-A91F-A5C607EB0F97}" dt="2022-04-04T09:31:50.142" v="1342" actId="478"/>
          <ac:picMkLst>
            <pc:docMk/>
            <pc:sldMk cId="417053545" sldId="354"/>
            <ac:picMk id="5" creationId="{1F5E3BF4-7873-4199-9DF5-F0F007601359}"/>
          </ac:picMkLst>
        </pc:picChg>
        <pc:picChg chg="del">
          <ac:chgData name="박정운" userId="587beb3f-615d-40a9-9437-105ca99e92a1" providerId="ADAL" clId="{39519930-F26F-44C1-A91F-A5C607EB0F97}" dt="2022-03-29T09:25:58.681" v="68" actId="478"/>
          <ac:picMkLst>
            <pc:docMk/>
            <pc:sldMk cId="417053545" sldId="354"/>
            <ac:picMk id="7" creationId="{6A14EC52-E5EB-4038-93B5-5DE3201EFD04}"/>
          </ac:picMkLst>
        </pc:picChg>
        <pc:picChg chg="add del mod">
          <ac:chgData name="박정운" userId="587beb3f-615d-40a9-9437-105ca99e92a1" providerId="ADAL" clId="{39519930-F26F-44C1-A91F-A5C607EB0F97}" dt="2022-04-04T09:31:47.494" v="1339" actId="478"/>
          <ac:picMkLst>
            <pc:docMk/>
            <pc:sldMk cId="417053545" sldId="354"/>
            <ac:picMk id="10" creationId="{FE50E702-9D76-4829-A1B2-CF3ADA2CA9A4}"/>
          </ac:picMkLst>
        </pc:picChg>
        <pc:picChg chg="add del mod">
          <ac:chgData name="박정운" userId="587beb3f-615d-40a9-9437-105ca99e92a1" providerId="ADAL" clId="{39519930-F26F-44C1-A91F-A5C607EB0F97}" dt="2022-04-04T09:31:49.310" v="1341" actId="478"/>
          <ac:picMkLst>
            <pc:docMk/>
            <pc:sldMk cId="417053545" sldId="354"/>
            <ac:picMk id="12" creationId="{9F22BDCF-8725-486D-84B1-BCABB9A60FE2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26T01:57:19.795" v="3484" actId="20577"/>
        <pc:sldMkLst>
          <pc:docMk/>
          <pc:sldMk cId="1362528715" sldId="355"/>
        </pc:sldMkLst>
        <pc:spChg chg="add del mod">
          <ac:chgData name="박정운" userId="587beb3f-615d-40a9-9437-105ca99e92a1" providerId="ADAL" clId="{39519930-F26F-44C1-A91F-A5C607EB0F97}" dt="2022-03-29T09:33:38.211" v="233" actId="478"/>
          <ac:spMkLst>
            <pc:docMk/>
            <pc:sldMk cId="1362528715" sldId="355"/>
            <ac:spMk id="4" creationId="{01994C72-CC65-4B85-BC0C-E950914DF49C}"/>
          </ac:spMkLst>
        </pc:spChg>
        <pc:spChg chg="add mod">
          <ac:chgData name="박정운" userId="587beb3f-615d-40a9-9437-105ca99e92a1" providerId="ADAL" clId="{39519930-F26F-44C1-A91F-A5C607EB0F97}" dt="2022-04-06T03:12:08.225" v="1970" actId="1076"/>
          <ac:spMkLst>
            <pc:docMk/>
            <pc:sldMk cId="1362528715" sldId="355"/>
            <ac:spMk id="5" creationId="{D577AEE9-D05D-4423-9D0E-91384BD1FEC9}"/>
          </ac:spMkLst>
        </pc:spChg>
        <pc:spChg chg="mod">
          <ac:chgData name="박정운" userId="587beb3f-615d-40a9-9437-105ca99e92a1" providerId="ADAL" clId="{39519930-F26F-44C1-A91F-A5C607EB0F97}" dt="2022-04-04T10:03:15.271" v="1635" actId="20577"/>
          <ac:spMkLst>
            <pc:docMk/>
            <pc:sldMk cId="1362528715" sldId="355"/>
            <ac:spMk id="6" creationId="{461A121E-09EF-4F14-A087-EEA82CF0D696}"/>
          </ac:spMkLst>
        </pc:spChg>
        <pc:spChg chg="add del mod">
          <ac:chgData name="박정운" userId="587beb3f-615d-40a9-9437-105ca99e92a1" providerId="ADAL" clId="{39519930-F26F-44C1-A91F-A5C607EB0F97}" dt="2022-04-04T10:03:11.551" v="1623" actId="478"/>
          <ac:spMkLst>
            <pc:docMk/>
            <pc:sldMk cId="1362528715" sldId="355"/>
            <ac:spMk id="7" creationId="{C8DF8CCE-D8EB-4445-8590-7151339535FB}"/>
          </ac:spMkLst>
        </pc:spChg>
        <pc:spChg chg="add del mod">
          <ac:chgData name="박정운" userId="587beb3f-615d-40a9-9437-105ca99e92a1" providerId="ADAL" clId="{39519930-F26F-44C1-A91F-A5C607EB0F97}" dt="2022-04-04T10:03:10.501" v="1622" actId="478"/>
          <ac:spMkLst>
            <pc:docMk/>
            <pc:sldMk cId="1362528715" sldId="355"/>
            <ac:spMk id="8" creationId="{26C5C03E-ADB7-470B-A62A-6109F6B6156D}"/>
          </ac:spMkLst>
        </pc:spChg>
        <pc:spChg chg="del">
          <ac:chgData name="박정운" userId="587beb3f-615d-40a9-9437-105ca99e92a1" providerId="ADAL" clId="{39519930-F26F-44C1-A91F-A5C607EB0F97}" dt="2022-03-29T09:29:58.063" v="119" actId="478"/>
          <ac:spMkLst>
            <pc:docMk/>
            <pc:sldMk cId="1362528715" sldId="355"/>
            <ac:spMk id="11" creationId="{73662EE6-529C-4901-8CB6-B8CFC2E7C161}"/>
          </ac:spMkLst>
        </pc:spChg>
        <pc:spChg chg="add del mod">
          <ac:chgData name="박정운" userId="587beb3f-615d-40a9-9437-105ca99e92a1" providerId="ADAL" clId="{39519930-F26F-44C1-A91F-A5C607EB0F97}" dt="2022-03-29T09:34:12.109" v="262" actId="478"/>
          <ac:spMkLst>
            <pc:docMk/>
            <pc:sldMk cId="1362528715" sldId="355"/>
            <ac:spMk id="12" creationId="{C14103D1-37BF-4CFB-A573-88F27B9F7B6F}"/>
          </ac:spMkLst>
        </pc:spChg>
        <pc:spChg chg="mod">
          <ac:chgData name="박정운" userId="587beb3f-615d-40a9-9437-105ca99e92a1" providerId="ADAL" clId="{39519930-F26F-44C1-A91F-A5C607EB0F97}" dt="2022-04-26T01:57:19.795" v="3484" actId="20577"/>
          <ac:spMkLst>
            <pc:docMk/>
            <pc:sldMk cId="1362528715" sldId="355"/>
            <ac:spMk id="16" creationId="{DE5FB25A-B6F0-4149-B4CD-DE5A39E03D32}"/>
          </ac:spMkLst>
        </pc:spChg>
        <pc:spChg chg="mod">
          <ac:chgData name="박정운" userId="587beb3f-615d-40a9-9437-105ca99e92a1" providerId="ADAL" clId="{39519930-F26F-44C1-A91F-A5C607EB0F97}" dt="2022-04-21T01:37:08.213" v="3353" actId="20577"/>
          <ac:spMkLst>
            <pc:docMk/>
            <pc:sldMk cId="1362528715" sldId="355"/>
            <ac:spMk id="23" creationId="{69A948EE-8D68-4073-A2F6-FE85D283E8E8}"/>
          </ac:spMkLst>
        </pc:spChg>
        <pc:spChg chg="mod">
          <ac:chgData name="박정운" userId="587beb3f-615d-40a9-9437-105ca99e92a1" providerId="ADAL" clId="{39519930-F26F-44C1-A91F-A5C607EB0F97}" dt="2022-04-21T01:37:14.538" v="3374" actId="20577"/>
          <ac:spMkLst>
            <pc:docMk/>
            <pc:sldMk cId="1362528715" sldId="355"/>
            <ac:spMk id="24" creationId="{77286514-E173-4CDC-925E-AB040ECDBEA6}"/>
          </ac:spMkLst>
        </pc:spChg>
        <pc:graphicFrameChg chg="add del mod modGraphic">
          <ac:chgData name="박정운" userId="587beb3f-615d-40a9-9437-105ca99e92a1" providerId="ADAL" clId="{39519930-F26F-44C1-A91F-A5C607EB0F97}" dt="2022-04-04T10:03:10.501" v="1622" actId="478"/>
          <ac:graphicFrameMkLst>
            <pc:docMk/>
            <pc:sldMk cId="1362528715" sldId="355"/>
            <ac:graphicFrameMk id="2" creationId="{3F66B84F-A93F-49FE-972E-5F0A07E4242E}"/>
          </ac:graphicFrameMkLst>
        </pc:graphicFrameChg>
        <pc:graphicFrameChg chg="add del mod modGraphic">
          <ac:chgData name="박정운" userId="587beb3f-615d-40a9-9437-105ca99e92a1" providerId="ADAL" clId="{39519930-F26F-44C1-A91F-A5C607EB0F97}" dt="2022-04-04T10:03:56.608" v="1638" actId="478"/>
          <ac:graphicFrameMkLst>
            <pc:docMk/>
            <pc:sldMk cId="1362528715" sldId="355"/>
            <ac:graphicFrameMk id="4" creationId="{5105754F-013D-48AB-A999-F4484866902C}"/>
          </ac:graphicFrameMkLst>
        </pc:graphicFrameChg>
        <pc:picChg chg="del">
          <ac:chgData name="박정운" userId="587beb3f-615d-40a9-9437-105ca99e92a1" providerId="ADAL" clId="{39519930-F26F-44C1-A91F-A5C607EB0F97}" dt="2022-03-29T09:29:58.574" v="120" actId="478"/>
          <ac:picMkLst>
            <pc:docMk/>
            <pc:sldMk cId="1362528715" sldId="355"/>
            <ac:picMk id="5" creationId="{1F5E3BF4-7873-4199-9DF5-F0F007601359}"/>
          </ac:picMkLst>
        </pc:picChg>
        <pc:picChg chg="add del mod modCrop">
          <ac:chgData name="박정운" userId="587beb3f-615d-40a9-9437-105ca99e92a1" providerId="ADAL" clId="{39519930-F26F-44C1-A91F-A5C607EB0F97}" dt="2022-04-04T09:41:33.275" v="1580" actId="21"/>
          <ac:picMkLst>
            <pc:docMk/>
            <pc:sldMk cId="1362528715" sldId="355"/>
            <ac:picMk id="9" creationId="{F436C6A3-577B-40C5-95DE-0E2457DF76F5}"/>
          </ac:picMkLst>
        </pc:picChg>
        <pc:picChg chg="add del mod">
          <ac:chgData name="박정운" userId="587beb3f-615d-40a9-9437-105ca99e92a1" providerId="ADAL" clId="{39519930-F26F-44C1-A91F-A5C607EB0F97}" dt="2022-04-04T10:03:08.543" v="1621" actId="478"/>
          <ac:picMkLst>
            <pc:docMk/>
            <pc:sldMk cId="1362528715" sldId="355"/>
            <ac:picMk id="10" creationId="{7B855160-71E3-4E76-8EF3-2DEF1CD5BD19}"/>
          </ac:picMkLst>
        </pc:picChg>
        <pc:picChg chg="del">
          <ac:chgData name="박정운" userId="587beb3f-615d-40a9-9437-105ca99e92a1" providerId="ADAL" clId="{39519930-F26F-44C1-A91F-A5C607EB0F97}" dt="2022-03-29T09:29:57.060" v="118" actId="478"/>
          <ac:picMkLst>
            <pc:docMk/>
            <pc:sldMk cId="1362528715" sldId="355"/>
            <ac:picMk id="10" creationId="{FE50E702-9D76-4829-A1B2-CF3ADA2CA9A4}"/>
          </ac:picMkLst>
        </pc:picChg>
        <pc:picChg chg="add mod">
          <ac:chgData name="박정운" userId="587beb3f-615d-40a9-9437-105ca99e92a1" providerId="ADAL" clId="{39519930-F26F-44C1-A91F-A5C607EB0F97}" dt="2022-04-04T10:06:56.907" v="1858"/>
          <ac:picMkLst>
            <pc:docMk/>
            <pc:sldMk cId="1362528715" sldId="355"/>
            <ac:picMk id="11" creationId="{14A2D2EB-C89D-47BC-81CC-272EE64C5FE9}"/>
          </ac:picMkLst>
        </pc:picChg>
        <pc:picChg chg="add del mod">
          <ac:chgData name="박정운" userId="587beb3f-615d-40a9-9437-105ca99e92a1" providerId="ADAL" clId="{39519930-F26F-44C1-A91F-A5C607EB0F97}" dt="2022-03-29T09:35:33.758" v="288" actId="21"/>
          <ac:picMkLst>
            <pc:docMk/>
            <pc:sldMk cId="1362528715" sldId="355"/>
            <ac:picMk id="13" creationId="{0546418C-1B4C-4984-A9F2-B84D8D5512C9}"/>
          </ac:picMkLst>
        </pc:picChg>
        <pc:picChg chg="add del mod">
          <ac:chgData name="박정운" userId="587beb3f-615d-40a9-9437-105ca99e92a1" providerId="ADAL" clId="{39519930-F26F-44C1-A91F-A5C607EB0F97}" dt="2022-04-04T09:38:42.501" v="1535" actId="478"/>
          <ac:picMkLst>
            <pc:docMk/>
            <pc:sldMk cId="1362528715" sldId="355"/>
            <ac:picMk id="15" creationId="{75B6223C-ABEA-48F0-B88E-1F547D1C9556}"/>
          </ac:picMkLst>
        </pc:picChg>
        <pc:picChg chg="add del mod">
          <ac:chgData name="박정운" userId="587beb3f-615d-40a9-9437-105ca99e92a1" providerId="ADAL" clId="{39519930-F26F-44C1-A91F-A5C607EB0F97}" dt="2022-04-04T09:38:42.917" v="1536" actId="478"/>
          <ac:picMkLst>
            <pc:docMk/>
            <pc:sldMk cId="1362528715" sldId="355"/>
            <ac:picMk id="17" creationId="{C87EAB15-7D19-401D-A08B-FA70B8D7D3B9}"/>
          </ac:picMkLst>
        </pc:picChg>
        <pc:picChg chg="add mod">
          <ac:chgData name="박정운" userId="587beb3f-615d-40a9-9437-105ca99e92a1" providerId="ADAL" clId="{39519930-F26F-44C1-A91F-A5C607EB0F97}" dt="2022-04-06T03:11:25.121" v="1862" actId="14100"/>
          <ac:picMkLst>
            <pc:docMk/>
            <pc:sldMk cId="1362528715" sldId="355"/>
            <ac:picMk id="1026" creationId="{ECE8A9BF-3C9D-4E9D-BD78-BB8817DF83DA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26T01:57:32.973" v="3485" actId="478"/>
        <pc:sldMkLst>
          <pc:docMk/>
          <pc:sldMk cId="1607660160" sldId="356"/>
        </pc:sldMkLst>
        <pc:spChg chg="mod">
          <ac:chgData name="박정운" userId="587beb3f-615d-40a9-9437-105ca99e92a1" providerId="ADAL" clId="{39519930-F26F-44C1-A91F-A5C607EB0F97}" dt="2022-04-13T01:40:20.849" v="2697" actId="20577"/>
          <ac:spMkLst>
            <pc:docMk/>
            <pc:sldMk cId="1607660160" sldId="356"/>
            <ac:spMk id="6" creationId="{461A121E-09EF-4F14-A087-EEA82CF0D696}"/>
          </ac:spMkLst>
        </pc:spChg>
        <pc:spChg chg="del mod">
          <ac:chgData name="박정운" userId="587beb3f-615d-40a9-9437-105ca99e92a1" providerId="ADAL" clId="{39519930-F26F-44C1-A91F-A5C607EB0F97}" dt="2022-04-04T09:27:04.686" v="1167" actId="478"/>
          <ac:spMkLst>
            <pc:docMk/>
            <pc:sldMk cId="1607660160" sldId="356"/>
            <ac:spMk id="7" creationId="{C8DF8CCE-D8EB-4445-8590-7151339535FB}"/>
          </ac:spMkLst>
        </pc:spChg>
        <pc:spChg chg="del">
          <ac:chgData name="박정운" userId="587beb3f-615d-40a9-9437-105ca99e92a1" providerId="ADAL" clId="{39519930-F26F-44C1-A91F-A5C607EB0F97}" dt="2022-04-04T09:27:03.734" v="1166" actId="478"/>
          <ac:spMkLst>
            <pc:docMk/>
            <pc:sldMk cId="1607660160" sldId="356"/>
            <ac:spMk id="8" creationId="{26C5C03E-ADB7-470B-A62A-6109F6B6156D}"/>
          </ac:spMkLst>
        </pc:spChg>
        <pc:graphicFrameChg chg="del">
          <ac:chgData name="박정운" userId="587beb3f-615d-40a9-9437-105ca99e92a1" providerId="ADAL" clId="{39519930-F26F-44C1-A91F-A5C607EB0F97}" dt="2022-04-04T09:27:01.788" v="1164" actId="478"/>
          <ac:graphicFrameMkLst>
            <pc:docMk/>
            <pc:sldMk cId="1607660160" sldId="356"/>
            <ac:graphicFrameMk id="2" creationId="{3F66B84F-A93F-49FE-972E-5F0A07E4242E}"/>
          </ac:graphicFrameMkLst>
        </pc:graphicFrameChg>
        <pc:picChg chg="add mod">
          <ac:chgData name="박정운" userId="587beb3f-615d-40a9-9437-105ca99e92a1" providerId="ADAL" clId="{39519930-F26F-44C1-A91F-A5C607EB0F97}" dt="2022-04-06T03:14:35.596" v="2069" actId="1076"/>
          <ac:picMkLst>
            <pc:docMk/>
            <pc:sldMk cId="1607660160" sldId="356"/>
            <ac:picMk id="4" creationId="{30801ABF-7EC4-43F8-A5F1-7FDD44CF58AD}"/>
          </ac:picMkLst>
        </pc:picChg>
        <pc:picChg chg="add del mod">
          <ac:chgData name="박정운" userId="587beb3f-615d-40a9-9437-105ca99e92a1" providerId="ADAL" clId="{39519930-F26F-44C1-A91F-A5C607EB0F97}" dt="2022-04-04T10:03:07.427" v="1620" actId="478"/>
          <ac:picMkLst>
            <pc:docMk/>
            <pc:sldMk cId="1607660160" sldId="356"/>
            <ac:picMk id="4" creationId="{B76234B5-4EB4-4515-AEBC-A96D0956C1F6}"/>
          </ac:picMkLst>
        </pc:picChg>
        <pc:picChg chg="add mod">
          <ac:chgData name="박정운" userId="587beb3f-615d-40a9-9437-105ca99e92a1" providerId="ADAL" clId="{39519930-F26F-44C1-A91F-A5C607EB0F97}" dt="2022-04-04T10:06:59.484" v="1859"/>
          <ac:picMkLst>
            <pc:docMk/>
            <pc:sldMk cId="1607660160" sldId="356"/>
            <ac:picMk id="5" creationId="{1AF3B4E4-CCFC-4EB5-A5C9-76AC144788B7}"/>
          </ac:picMkLst>
        </pc:picChg>
        <pc:picChg chg="add del mod">
          <ac:chgData name="박정운" userId="587beb3f-615d-40a9-9437-105ca99e92a1" providerId="ADAL" clId="{39519930-F26F-44C1-A91F-A5C607EB0F97}" dt="2022-04-04T09:36:28.902" v="1507" actId="478"/>
          <ac:picMkLst>
            <pc:docMk/>
            <pc:sldMk cId="1607660160" sldId="356"/>
            <ac:picMk id="5" creationId="{D6C25629-A84E-482F-A121-FC197622EC05}"/>
          </ac:picMkLst>
        </pc:picChg>
        <pc:picChg chg="add mod">
          <ac:chgData name="박정운" userId="587beb3f-615d-40a9-9437-105ca99e92a1" providerId="ADAL" clId="{39519930-F26F-44C1-A91F-A5C607EB0F97}" dt="2022-04-06T03:14:36.476" v="2070" actId="1076"/>
          <ac:picMkLst>
            <pc:docMk/>
            <pc:sldMk cId="1607660160" sldId="356"/>
            <ac:picMk id="8" creationId="{E3FA8998-1903-463F-83B0-5F1FFC1E2014}"/>
          </ac:picMkLst>
        </pc:picChg>
        <pc:picChg chg="add del mod">
          <ac:chgData name="박정운" userId="587beb3f-615d-40a9-9437-105ca99e92a1" providerId="ADAL" clId="{39519930-F26F-44C1-A91F-A5C607EB0F97}" dt="2022-04-04T09:47:43.911" v="1584" actId="478"/>
          <ac:picMkLst>
            <pc:docMk/>
            <pc:sldMk cId="1607660160" sldId="356"/>
            <ac:picMk id="10" creationId="{3C5B7255-940C-4161-BA38-1D1C4F199600}"/>
          </ac:picMkLst>
        </pc:picChg>
        <pc:picChg chg="add mod">
          <ac:chgData name="박정운" userId="587beb3f-615d-40a9-9437-105ca99e92a1" providerId="ADAL" clId="{39519930-F26F-44C1-A91F-A5C607EB0F97}" dt="2022-04-06T03:14:34.446" v="2068" actId="1076"/>
          <ac:picMkLst>
            <pc:docMk/>
            <pc:sldMk cId="1607660160" sldId="356"/>
            <ac:picMk id="10" creationId="{448086D1-07B4-4605-BA62-772A91C3A439}"/>
          </ac:picMkLst>
        </pc:picChg>
        <pc:picChg chg="add mod">
          <ac:chgData name="박정운" userId="587beb3f-615d-40a9-9437-105ca99e92a1" providerId="ADAL" clId="{39519930-F26F-44C1-A91F-A5C607EB0F97}" dt="2022-04-06T03:14:42.038" v="2073" actId="1076"/>
          <ac:picMkLst>
            <pc:docMk/>
            <pc:sldMk cId="1607660160" sldId="356"/>
            <ac:picMk id="12" creationId="{4C89E44D-D309-4B11-A686-FDA547B0EAFE}"/>
          </ac:picMkLst>
        </pc:picChg>
        <pc:picChg chg="del">
          <ac:chgData name="박정운" userId="587beb3f-615d-40a9-9437-105ca99e92a1" providerId="ADAL" clId="{39519930-F26F-44C1-A91F-A5C607EB0F97}" dt="2022-04-04T09:27:01.493" v="1163" actId="478"/>
          <ac:picMkLst>
            <pc:docMk/>
            <pc:sldMk cId="1607660160" sldId="356"/>
            <ac:picMk id="15" creationId="{75B6223C-ABEA-48F0-B88E-1F547D1C9556}"/>
          </ac:picMkLst>
        </pc:picChg>
        <pc:picChg chg="del">
          <ac:chgData name="박정운" userId="587beb3f-615d-40a9-9437-105ca99e92a1" providerId="ADAL" clId="{39519930-F26F-44C1-A91F-A5C607EB0F97}" dt="2022-04-26T01:57:32.973" v="3485" actId="478"/>
          <ac:picMkLst>
            <pc:docMk/>
            <pc:sldMk cId="1607660160" sldId="356"/>
            <ac:picMk id="15" creationId="{E51351B3-2F41-4B5F-BDB4-19D4C000837A}"/>
          </ac:picMkLst>
        </pc:picChg>
        <pc:picChg chg="del">
          <ac:chgData name="박정운" userId="587beb3f-615d-40a9-9437-105ca99e92a1" providerId="ADAL" clId="{39519930-F26F-44C1-A91F-A5C607EB0F97}" dt="2022-04-04T09:27:01.233" v="1162" actId="478"/>
          <ac:picMkLst>
            <pc:docMk/>
            <pc:sldMk cId="1607660160" sldId="356"/>
            <ac:picMk id="17" creationId="{C87EAB15-7D19-401D-A08B-FA70B8D7D3B9}"/>
          </ac:picMkLst>
        </pc:picChg>
      </pc:sldChg>
      <pc:sldChg chg="addSp delSp modSp add mod">
        <pc:chgData name="박정운" userId="587beb3f-615d-40a9-9437-105ca99e92a1" providerId="ADAL" clId="{39519930-F26F-44C1-A91F-A5C607EB0F97}" dt="2022-04-04T10:06:55.859" v="1857"/>
        <pc:sldMkLst>
          <pc:docMk/>
          <pc:sldMk cId="568050313" sldId="357"/>
        </pc:sldMkLst>
        <pc:spChg chg="mod">
          <ac:chgData name="박정운" userId="587beb3f-615d-40a9-9437-105ca99e92a1" providerId="ADAL" clId="{39519930-F26F-44C1-A91F-A5C607EB0F97}" dt="2022-04-04T09:34:44.198" v="1501" actId="20577"/>
          <ac:spMkLst>
            <pc:docMk/>
            <pc:sldMk cId="568050313" sldId="357"/>
            <ac:spMk id="6" creationId="{461A121E-09EF-4F14-A087-EEA82CF0D696}"/>
          </ac:spMkLst>
        </pc:spChg>
        <pc:picChg chg="add mod">
          <ac:chgData name="박정운" userId="587beb3f-615d-40a9-9437-105ca99e92a1" providerId="ADAL" clId="{39519930-F26F-44C1-A91F-A5C607EB0F97}" dt="2022-04-04T09:37:19.430" v="1521" actId="14100"/>
          <ac:picMkLst>
            <pc:docMk/>
            <pc:sldMk cId="568050313" sldId="357"/>
            <ac:picMk id="4" creationId="{74F8BD18-A0FB-4B01-8D1D-A4F011DD6C3F}"/>
          </ac:picMkLst>
        </pc:picChg>
        <pc:picChg chg="add mod">
          <ac:chgData name="박정운" userId="587beb3f-615d-40a9-9437-105ca99e92a1" providerId="ADAL" clId="{39519930-F26F-44C1-A91F-A5C607EB0F97}" dt="2022-04-04T09:37:21.754" v="1522" actId="1076"/>
          <ac:picMkLst>
            <pc:docMk/>
            <pc:sldMk cId="568050313" sldId="357"/>
            <ac:picMk id="7" creationId="{40C5FF5C-5FEF-46CD-B740-0BC14190B599}"/>
          </ac:picMkLst>
        </pc:picChg>
        <pc:picChg chg="add mod">
          <ac:chgData name="박정운" userId="587beb3f-615d-40a9-9437-105ca99e92a1" providerId="ADAL" clId="{39519930-F26F-44C1-A91F-A5C607EB0F97}" dt="2022-04-04T10:06:55.859" v="1857"/>
          <ac:picMkLst>
            <pc:docMk/>
            <pc:sldMk cId="568050313" sldId="357"/>
            <ac:picMk id="8" creationId="{737FF18B-123F-4A16-B556-9EDEC221CFB4}"/>
          </ac:picMkLst>
        </pc:picChg>
        <pc:picChg chg="del">
          <ac:chgData name="박정운" userId="587beb3f-615d-40a9-9437-105ca99e92a1" providerId="ADAL" clId="{39519930-F26F-44C1-A91F-A5C607EB0F97}" dt="2022-04-04T09:33:12.062" v="1413" actId="478"/>
          <ac:picMkLst>
            <pc:docMk/>
            <pc:sldMk cId="568050313" sldId="357"/>
            <ac:picMk id="8" creationId="{E029118F-FADE-4F9E-9971-307539A7260E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06T03:16:43.057" v="2116" actId="1076"/>
        <pc:sldMkLst>
          <pc:docMk/>
          <pc:sldMk cId="521349114" sldId="358"/>
        </pc:sldMkLst>
        <pc:spChg chg="mod">
          <ac:chgData name="박정운" userId="587beb3f-615d-40a9-9437-105ca99e92a1" providerId="ADAL" clId="{39519930-F26F-44C1-A91F-A5C607EB0F97}" dt="2022-04-06T03:15:17.308" v="2089" actId="20577"/>
          <ac:spMkLst>
            <pc:docMk/>
            <pc:sldMk cId="521349114" sldId="358"/>
            <ac:spMk id="6" creationId="{461A121E-09EF-4F14-A087-EEA82CF0D696}"/>
          </ac:spMkLst>
        </pc:spChg>
        <pc:picChg chg="del">
          <ac:chgData name="박정운" userId="587beb3f-615d-40a9-9437-105ca99e92a1" providerId="ADAL" clId="{39519930-F26F-44C1-A91F-A5C607EB0F97}" dt="2022-04-06T03:15:26.036" v="2094" actId="478"/>
          <ac:picMkLst>
            <pc:docMk/>
            <pc:sldMk cId="521349114" sldId="358"/>
            <ac:picMk id="4" creationId="{30801ABF-7EC4-43F8-A5F1-7FDD44CF58AD}"/>
          </ac:picMkLst>
        </pc:picChg>
        <pc:picChg chg="add mod">
          <ac:chgData name="박정운" userId="587beb3f-615d-40a9-9437-105ca99e92a1" providerId="ADAL" clId="{39519930-F26F-44C1-A91F-A5C607EB0F97}" dt="2022-04-06T03:16:04.618" v="2105" actId="1076"/>
          <ac:picMkLst>
            <pc:docMk/>
            <pc:sldMk cId="521349114" sldId="358"/>
            <ac:picMk id="7" creationId="{E7C61F25-138F-4E89-9032-72391319D1E4}"/>
          </ac:picMkLst>
        </pc:picChg>
        <pc:picChg chg="del">
          <ac:chgData name="박정운" userId="587beb3f-615d-40a9-9437-105ca99e92a1" providerId="ADAL" clId="{39519930-F26F-44C1-A91F-A5C607EB0F97}" dt="2022-04-06T03:15:26.332" v="2095" actId="478"/>
          <ac:picMkLst>
            <pc:docMk/>
            <pc:sldMk cId="521349114" sldId="358"/>
            <ac:picMk id="8" creationId="{E3FA8998-1903-463F-83B0-5F1FFC1E2014}"/>
          </ac:picMkLst>
        </pc:picChg>
        <pc:picChg chg="del">
          <ac:chgData name="박정운" userId="587beb3f-615d-40a9-9437-105ca99e92a1" providerId="ADAL" clId="{39519930-F26F-44C1-A91F-A5C607EB0F97}" dt="2022-04-06T03:15:25.527" v="2092" actId="478"/>
          <ac:picMkLst>
            <pc:docMk/>
            <pc:sldMk cId="521349114" sldId="358"/>
            <ac:picMk id="10" creationId="{448086D1-07B4-4605-BA62-772A91C3A439}"/>
          </ac:picMkLst>
        </pc:picChg>
        <pc:picChg chg="add mod">
          <ac:chgData name="박정운" userId="587beb3f-615d-40a9-9437-105ca99e92a1" providerId="ADAL" clId="{39519930-F26F-44C1-A91F-A5C607EB0F97}" dt="2022-04-06T03:16:03.863" v="2104" actId="1076"/>
          <ac:picMkLst>
            <pc:docMk/>
            <pc:sldMk cId="521349114" sldId="358"/>
            <ac:picMk id="11" creationId="{7131381F-778D-45AD-A44A-3E9FB00579C6}"/>
          </ac:picMkLst>
        </pc:picChg>
        <pc:picChg chg="del">
          <ac:chgData name="박정운" userId="587beb3f-615d-40a9-9437-105ca99e92a1" providerId="ADAL" clId="{39519930-F26F-44C1-A91F-A5C607EB0F97}" dt="2022-04-06T03:15:25.772" v="2093" actId="478"/>
          <ac:picMkLst>
            <pc:docMk/>
            <pc:sldMk cId="521349114" sldId="358"/>
            <ac:picMk id="12" creationId="{4C89E44D-D309-4B11-A686-FDA547B0EAFE}"/>
          </ac:picMkLst>
        </pc:picChg>
        <pc:picChg chg="add mod">
          <ac:chgData name="박정운" userId="587beb3f-615d-40a9-9437-105ca99e92a1" providerId="ADAL" clId="{39519930-F26F-44C1-A91F-A5C607EB0F97}" dt="2022-04-06T03:16:20.940" v="2110" actId="1076"/>
          <ac:picMkLst>
            <pc:docMk/>
            <pc:sldMk cId="521349114" sldId="358"/>
            <ac:picMk id="14" creationId="{9D9C69A6-6E27-4046-AEF3-0FE922185332}"/>
          </ac:picMkLst>
        </pc:picChg>
        <pc:picChg chg="add mod">
          <ac:chgData name="박정운" userId="587beb3f-615d-40a9-9437-105ca99e92a1" providerId="ADAL" clId="{39519930-F26F-44C1-A91F-A5C607EB0F97}" dt="2022-04-06T03:16:43.057" v="2116" actId="1076"/>
          <ac:picMkLst>
            <pc:docMk/>
            <pc:sldMk cId="521349114" sldId="358"/>
            <ac:picMk id="16" creationId="{25515F32-1C99-48A5-AE0D-3A843FAA8C97}"/>
          </ac:picMkLst>
        </pc:picChg>
      </pc:sldChg>
      <pc:sldChg chg="addSp delSp modSp add mod">
        <pc:chgData name="박정운" userId="587beb3f-615d-40a9-9437-105ca99e92a1" providerId="ADAL" clId="{39519930-F26F-44C1-A91F-A5C607EB0F97}" dt="2022-04-06T04:52:09.728" v="2624" actId="20577"/>
        <pc:sldMkLst>
          <pc:docMk/>
          <pc:sldMk cId="670319686" sldId="359"/>
        </pc:sldMkLst>
        <pc:spChg chg="mod">
          <ac:chgData name="박정운" userId="587beb3f-615d-40a9-9437-105ca99e92a1" providerId="ADAL" clId="{39519930-F26F-44C1-A91F-A5C607EB0F97}" dt="2022-04-06T04:50:02.128" v="2619" actId="20577"/>
          <ac:spMkLst>
            <pc:docMk/>
            <pc:sldMk cId="670319686" sldId="359"/>
            <ac:spMk id="6" creationId="{461A121E-09EF-4F14-A087-EEA82CF0D696}"/>
          </ac:spMkLst>
        </pc:spChg>
        <pc:spChg chg="add mod">
          <ac:chgData name="박정운" userId="587beb3f-615d-40a9-9437-105ca99e92a1" providerId="ADAL" clId="{39519930-F26F-44C1-A91F-A5C607EB0F97}" dt="2022-04-06T04:52:09.728" v="2624" actId="20577"/>
          <ac:spMkLst>
            <pc:docMk/>
            <pc:sldMk cId="670319686" sldId="359"/>
            <ac:spMk id="8" creationId="{52D7DE51-AB4D-4DB0-A4D8-6C2C31A012BB}"/>
          </ac:spMkLst>
        </pc:spChg>
        <pc:spChg chg="add del mod">
          <ac:chgData name="박정운" userId="587beb3f-615d-40a9-9437-105ca99e92a1" providerId="ADAL" clId="{39519930-F26F-44C1-A91F-A5C607EB0F97}" dt="2022-04-06T04:47:46.552" v="2413" actId="478"/>
          <ac:spMkLst>
            <pc:docMk/>
            <pc:sldMk cId="670319686" sldId="359"/>
            <ac:spMk id="9" creationId="{18629A83-CA8D-4BBE-8635-9D55D593657E}"/>
          </ac:spMkLst>
        </pc:spChg>
        <pc:picChg chg="add mod">
          <ac:chgData name="박정운" userId="587beb3f-615d-40a9-9437-105ca99e92a1" providerId="ADAL" clId="{39519930-F26F-44C1-A91F-A5C607EB0F97}" dt="2022-04-06T04:51:57.807" v="2620" actId="1076"/>
          <ac:picMkLst>
            <pc:docMk/>
            <pc:sldMk cId="670319686" sldId="359"/>
            <ac:picMk id="4" creationId="{E8BC2BF6-4ABF-48EE-9658-055B41D78982}"/>
          </ac:picMkLst>
        </pc:picChg>
        <pc:picChg chg="del">
          <ac:chgData name="박정운" userId="587beb3f-615d-40a9-9437-105ca99e92a1" providerId="ADAL" clId="{39519930-F26F-44C1-A91F-A5C607EB0F97}" dt="2022-04-06T03:17:15.308" v="2120" actId="478"/>
          <ac:picMkLst>
            <pc:docMk/>
            <pc:sldMk cId="670319686" sldId="359"/>
            <ac:picMk id="7" creationId="{E7C61F25-138F-4E89-9032-72391319D1E4}"/>
          </ac:picMkLst>
        </pc:picChg>
        <pc:picChg chg="del">
          <ac:chgData name="박정운" userId="587beb3f-615d-40a9-9437-105ca99e92a1" providerId="ADAL" clId="{39519930-F26F-44C1-A91F-A5C607EB0F97}" dt="2022-04-06T03:17:14.508" v="2118" actId="478"/>
          <ac:picMkLst>
            <pc:docMk/>
            <pc:sldMk cId="670319686" sldId="359"/>
            <ac:picMk id="11" creationId="{7131381F-778D-45AD-A44A-3E9FB00579C6}"/>
          </ac:picMkLst>
        </pc:picChg>
        <pc:picChg chg="del">
          <ac:chgData name="박정운" userId="587beb3f-615d-40a9-9437-105ca99e92a1" providerId="ADAL" clId="{39519930-F26F-44C1-A91F-A5C607EB0F97}" dt="2022-04-06T03:17:14.933" v="2119" actId="478"/>
          <ac:picMkLst>
            <pc:docMk/>
            <pc:sldMk cId="670319686" sldId="359"/>
            <ac:picMk id="14" creationId="{9D9C69A6-6E27-4046-AEF3-0FE922185332}"/>
          </ac:picMkLst>
        </pc:picChg>
        <pc:picChg chg="del">
          <ac:chgData name="박정운" userId="587beb3f-615d-40a9-9437-105ca99e92a1" providerId="ADAL" clId="{39519930-F26F-44C1-A91F-A5C607EB0F97}" dt="2022-04-06T03:17:15.604" v="2121" actId="478"/>
          <ac:picMkLst>
            <pc:docMk/>
            <pc:sldMk cId="670319686" sldId="359"/>
            <ac:picMk id="16" creationId="{25515F32-1C99-48A5-AE0D-3A843FAA8C97}"/>
          </ac:picMkLst>
        </pc:picChg>
      </pc:sldChg>
      <pc:sldChg chg="add del">
        <pc:chgData name="박정운" userId="587beb3f-615d-40a9-9437-105ca99e92a1" providerId="ADAL" clId="{39519930-F26F-44C1-A91F-A5C607EB0F97}" dt="2022-04-13T01:39:55.664" v="2626" actId="47"/>
        <pc:sldMkLst>
          <pc:docMk/>
          <pc:sldMk cId="1140693353" sldId="361"/>
        </pc:sldMkLst>
      </pc:sldChg>
      <pc:sldChg chg="modSp add mod">
        <pc:chgData name="박정운" userId="587beb3f-615d-40a9-9437-105ca99e92a1" providerId="ADAL" clId="{39519930-F26F-44C1-A91F-A5C607EB0F97}" dt="2022-04-14T08:23:07.592" v="3321" actId="5793"/>
        <pc:sldMkLst>
          <pc:docMk/>
          <pc:sldMk cId="3130811956" sldId="369"/>
        </pc:sldMkLst>
        <pc:spChg chg="mod">
          <ac:chgData name="박정운" userId="587beb3f-615d-40a9-9437-105ca99e92a1" providerId="ADAL" clId="{39519930-F26F-44C1-A91F-A5C607EB0F97}" dt="2022-04-13T01:43:47.441" v="2910" actId="20577"/>
          <ac:spMkLst>
            <pc:docMk/>
            <pc:sldMk cId="3130811956" sldId="369"/>
            <ac:spMk id="6" creationId="{461A121E-09EF-4F14-A087-EEA82CF0D696}"/>
          </ac:spMkLst>
        </pc:spChg>
        <pc:spChg chg="mod">
          <ac:chgData name="박정운" userId="587beb3f-615d-40a9-9437-105ca99e92a1" providerId="ADAL" clId="{39519930-F26F-44C1-A91F-A5C607EB0F97}" dt="2022-04-14T08:23:07.592" v="3321" actId="5793"/>
          <ac:spMkLst>
            <pc:docMk/>
            <pc:sldMk cId="3130811956" sldId="369"/>
            <ac:spMk id="7" creationId="{80ED8F49-5580-4F50-B489-F4A14F2A260A}"/>
          </ac:spMkLst>
        </pc:spChg>
      </pc:sldChg>
      <pc:sldChg chg="addSp delSp modSp add mod ord">
        <pc:chgData name="박정운" userId="587beb3f-615d-40a9-9437-105ca99e92a1" providerId="ADAL" clId="{39519930-F26F-44C1-A91F-A5C607EB0F97}" dt="2022-04-13T01:40:51.850" v="2706"/>
        <pc:sldMkLst>
          <pc:docMk/>
          <pc:sldMk cId="4286388650" sldId="370"/>
        </pc:sldMkLst>
        <pc:spChg chg="del">
          <ac:chgData name="박정운" userId="587beb3f-615d-40a9-9437-105ca99e92a1" providerId="ADAL" clId="{39519930-F26F-44C1-A91F-A5C607EB0F97}" dt="2022-04-13T01:40:49.958" v="2704" actId="478"/>
          <ac:spMkLst>
            <pc:docMk/>
            <pc:sldMk cId="4286388650" sldId="370"/>
            <ac:spMk id="4" creationId="{00000000-0000-0000-0000-000000000000}"/>
          </ac:spMkLst>
        </pc:spChg>
        <pc:spChg chg="del">
          <ac:chgData name="박정운" userId="587beb3f-615d-40a9-9437-105ca99e92a1" providerId="ADAL" clId="{39519930-F26F-44C1-A91F-A5C607EB0F97}" dt="2022-04-13T01:40:49.162" v="2703" actId="478"/>
          <ac:spMkLst>
            <pc:docMk/>
            <pc:sldMk cId="4286388650" sldId="370"/>
            <ac:spMk id="5" creationId="{00000000-0000-0000-0000-000000000000}"/>
          </ac:spMkLst>
        </pc:spChg>
        <pc:spChg chg="add mod">
          <ac:chgData name="박정운" userId="587beb3f-615d-40a9-9437-105ca99e92a1" providerId="ADAL" clId="{39519930-F26F-44C1-A91F-A5C607EB0F97}" dt="2022-04-13T01:40:51.850" v="2706"/>
          <ac:spMkLst>
            <pc:docMk/>
            <pc:sldMk cId="4286388650" sldId="370"/>
            <ac:spMk id="6" creationId="{97737ABF-6708-4213-B36B-C91627FC014C}"/>
          </ac:spMkLst>
        </pc:spChg>
        <pc:spChg chg="del">
          <ac:chgData name="박정운" userId="587beb3f-615d-40a9-9437-105ca99e92a1" providerId="ADAL" clId="{39519930-F26F-44C1-A91F-A5C607EB0F97}" dt="2022-04-13T01:40:48.086" v="2702" actId="478"/>
          <ac:spMkLst>
            <pc:docMk/>
            <pc:sldMk cId="4286388650" sldId="370"/>
            <ac:spMk id="8" creationId="{35C4131A-FF30-498E-AB99-4615A34E70AD}"/>
          </ac:spMkLst>
        </pc:spChg>
      </pc:sldChg>
      <pc:sldChg chg="delSp mod">
        <pc:chgData name="박정운" userId="587beb3f-615d-40a9-9437-105ca99e92a1" providerId="ADAL" clId="{39519930-F26F-44C1-A91F-A5C607EB0F97}" dt="2022-04-26T01:57:33.865" v="3486" actId="478"/>
        <pc:sldMkLst>
          <pc:docMk/>
          <pc:sldMk cId="190443507" sldId="371"/>
        </pc:sldMkLst>
        <pc:picChg chg="del">
          <ac:chgData name="박정운" userId="587beb3f-615d-40a9-9437-105ca99e92a1" providerId="ADAL" clId="{39519930-F26F-44C1-A91F-A5C607EB0F97}" dt="2022-04-26T01:57:33.865" v="3486" actId="478"/>
          <ac:picMkLst>
            <pc:docMk/>
            <pc:sldMk cId="190443507" sldId="371"/>
            <ac:picMk id="10" creationId="{19DFE34C-C126-4927-AA67-C862866DC625}"/>
          </ac:picMkLst>
        </pc:picChg>
      </pc:sldChg>
      <pc:sldChg chg="del">
        <pc:chgData name="박정운" userId="587beb3f-615d-40a9-9437-105ca99e92a1" providerId="ADAL" clId="{39519930-F26F-44C1-A91F-A5C607EB0F97}" dt="2022-04-26T01:57:42.295" v="3487" actId="47"/>
        <pc:sldMkLst>
          <pc:docMk/>
          <pc:sldMk cId="3135354640" sldId="372"/>
        </pc:sldMkLst>
      </pc:sldChg>
      <pc:sldChg chg="del">
        <pc:chgData name="박정운" userId="587beb3f-615d-40a9-9437-105ca99e92a1" providerId="ADAL" clId="{39519930-F26F-44C1-A91F-A5C607EB0F97}" dt="2022-04-26T01:57:42.843" v="3488" actId="47"/>
        <pc:sldMkLst>
          <pc:docMk/>
          <pc:sldMk cId="982497004" sldId="373"/>
        </pc:sldMkLst>
      </pc:sldChg>
      <pc:sldChg chg="del">
        <pc:chgData name="박정운" userId="587beb3f-615d-40a9-9437-105ca99e92a1" providerId="ADAL" clId="{39519930-F26F-44C1-A91F-A5C607EB0F97}" dt="2022-04-26T01:57:43.528" v="3489" actId="47"/>
        <pc:sldMkLst>
          <pc:docMk/>
          <pc:sldMk cId="2304944515" sldId="374"/>
        </pc:sldMkLst>
      </pc:sldChg>
    </pc:docChg>
  </pc:docChgLst>
  <pc:docChgLst>
    <pc:chgData name="박정운" userId="587beb3f-615d-40a9-9437-105ca99e92a1" providerId="ADAL" clId="{07B145F9-36A0-4844-B8B4-4B80F775F17C}"/>
    <pc:docChg chg="undo custSel addSld delSld modSld sldOrd">
      <pc:chgData name="박정운" userId="587beb3f-615d-40a9-9437-105ca99e92a1" providerId="ADAL" clId="{07B145F9-36A0-4844-B8B4-4B80F775F17C}" dt="2022-06-01T02:48:29.716" v="8816" actId="14100"/>
      <pc:docMkLst>
        <pc:docMk/>
      </pc:docMkLst>
      <pc:sldChg chg="modSp mod">
        <pc:chgData name="박정운" userId="587beb3f-615d-40a9-9437-105ca99e92a1" providerId="ADAL" clId="{07B145F9-36A0-4844-B8B4-4B80F775F17C}" dt="2022-05-05T13:14:10.913" v="136" actId="1076"/>
        <pc:sldMkLst>
          <pc:docMk/>
          <pc:sldMk cId="3962766990" sldId="256"/>
        </pc:sldMkLst>
        <pc:spChg chg="mod">
          <ac:chgData name="박정운" userId="587beb3f-615d-40a9-9437-105ca99e92a1" providerId="ADAL" clId="{07B145F9-36A0-4844-B8B4-4B80F775F17C}" dt="2022-05-05T13:14:10.913" v="136" actId="1076"/>
          <ac:spMkLst>
            <pc:docMk/>
            <pc:sldMk cId="3962766990" sldId="256"/>
            <ac:spMk id="4" creationId="{00000000-0000-0000-0000-000000000000}"/>
          </ac:spMkLst>
        </pc:spChg>
      </pc:sldChg>
      <pc:sldChg chg="modSp del mod">
        <pc:chgData name="박정운" userId="587beb3f-615d-40a9-9437-105ca99e92a1" providerId="ADAL" clId="{07B145F9-36A0-4844-B8B4-4B80F775F17C}" dt="2022-05-06T05:49:38.185" v="3272" actId="47"/>
        <pc:sldMkLst>
          <pc:docMk/>
          <pc:sldMk cId="2655536489" sldId="330"/>
        </pc:sldMkLst>
        <pc:spChg chg="mod">
          <ac:chgData name="박정운" userId="587beb3f-615d-40a9-9437-105ca99e92a1" providerId="ADAL" clId="{07B145F9-36A0-4844-B8B4-4B80F775F17C}" dt="2022-05-05T14:51:49.991" v="2489"/>
          <ac:spMkLst>
            <pc:docMk/>
            <pc:sldMk cId="2655536489" sldId="330"/>
            <ac:spMk id="6" creationId="{461A121E-09EF-4F14-A087-EEA82CF0D696}"/>
          </ac:spMkLst>
        </pc:spChg>
        <pc:picChg chg="mod">
          <ac:chgData name="박정운" userId="587beb3f-615d-40a9-9437-105ca99e92a1" providerId="ADAL" clId="{07B145F9-36A0-4844-B8B4-4B80F775F17C}" dt="2022-05-05T13:19:34.639" v="321" actId="1076"/>
          <ac:picMkLst>
            <pc:docMk/>
            <pc:sldMk cId="2655536489" sldId="330"/>
            <ac:picMk id="8" creationId="{5D8D5BB9-F821-B21C-4CC7-AE9ED7445B22}"/>
          </ac:picMkLst>
        </pc:picChg>
      </pc:sldChg>
      <pc:sldChg chg="del">
        <pc:chgData name="박정운" userId="587beb3f-615d-40a9-9437-105ca99e92a1" providerId="ADAL" clId="{07B145F9-36A0-4844-B8B4-4B80F775F17C}" dt="2022-05-05T13:11:23.323" v="55" actId="47"/>
        <pc:sldMkLst>
          <pc:docMk/>
          <pc:sldMk cId="3289057064" sldId="331"/>
        </pc:sldMkLst>
      </pc:sldChg>
      <pc:sldChg chg="del">
        <pc:chgData name="박정운" userId="587beb3f-615d-40a9-9437-105ca99e92a1" providerId="ADAL" clId="{07B145F9-36A0-4844-B8B4-4B80F775F17C}" dt="2022-05-05T13:10:20.131" v="0" actId="47"/>
        <pc:sldMkLst>
          <pc:docMk/>
          <pc:sldMk cId="1750455003" sldId="343"/>
        </pc:sldMkLst>
      </pc:sldChg>
      <pc:sldChg chg="del">
        <pc:chgData name="박정운" userId="587beb3f-615d-40a9-9437-105ca99e92a1" providerId="ADAL" clId="{07B145F9-36A0-4844-B8B4-4B80F775F17C}" dt="2022-05-05T13:15:31.814" v="137" actId="47"/>
        <pc:sldMkLst>
          <pc:docMk/>
          <pc:sldMk cId="2245193817" sldId="353"/>
        </pc:sldMkLst>
      </pc:sldChg>
      <pc:sldChg chg="delSp modSp del mod">
        <pc:chgData name="박정운" userId="587beb3f-615d-40a9-9437-105ca99e92a1" providerId="ADAL" clId="{07B145F9-36A0-4844-B8B4-4B80F775F17C}" dt="2022-05-05T14:17:35.733" v="704" actId="47"/>
        <pc:sldMkLst>
          <pc:docMk/>
          <pc:sldMk cId="1362528715" sldId="355"/>
        </pc:sldMkLst>
        <pc:spChg chg="mod">
          <ac:chgData name="박정운" userId="587beb3f-615d-40a9-9437-105ca99e92a1" providerId="ADAL" clId="{07B145F9-36A0-4844-B8B4-4B80F775F17C}" dt="2022-05-05T14:17:24.617" v="700" actId="20577"/>
          <ac:spMkLst>
            <pc:docMk/>
            <pc:sldMk cId="1362528715" sldId="355"/>
            <ac:spMk id="9" creationId="{0E225E6B-1957-47F6-AB8F-FBBD5D3A4560}"/>
          </ac:spMkLst>
        </pc:spChg>
        <pc:spChg chg="mod">
          <ac:chgData name="박정운" userId="587beb3f-615d-40a9-9437-105ca99e92a1" providerId="ADAL" clId="{07B145F9-36A0-4844-B8B4-4B80F775F17C}" dt="2022-05-05T14:17:17.317" v="695" actId="20577"/>
          <ac:spMkLst>
            <pc:docMk/>
            <pc:sldMk cId="1362528715" sldId="355"/>
            <ac:spMk id="10" creationId="{5950D542-8F47-47DC-84D3-026769607D4E}"/>
          </ac:spMkLst>
        </pc:spChg>
        <pc:spChg chg="del">
          <ac:chgData name="박정운" userId="587beb3f-615d-40a9-9437-105ca99e92a1" providerId="ADAL" clId="{07B145F9-36A0-4844-B8B4-4B80F775F17C}" dt="2022-05-05T13:15:42.028" v="139" actId="478"/>
          <ac:spMkLst>
            <pc:docMk/>
            <pc:sldMk cId="1362528715" sldId="355"/>
            <ac:spMk id="21" creationId="{27CF3A9E-D072-48C2-8F94-FA5456364B63}"/>
          </ac:spMkLst>
        </pc:spChg>
        <pc:spChg chg="mod">
          <ac:chgData name="박정운" userId="587beb3f-615d-40a9-9437-105ca99e92a1" providerId="ADAL" clId="{07B145F9-36A0-4844-B8B4-4B80F775F17C}" dt="2022-05-05T13:18:43.762" v="310" actId="20577"/>
          <ac:spMkLst>
            <pc:docMk/>
            <pc:sldMk cId="1362528715" sldId="355"/>
            <ac:spMk id="23" creationId="{69A948EE-8D68-4073-A2F6-FE85D283E8E8}"/>
          </ac:spMkLst>
        </pc:spChg>
        <pc:spChg chg="mod">
          <ac:chgData name="박정운" userId="587beb3f-615d-40a9-9437-105ca99e92a1" providerId="ADAL" clId="{07B145F9-36A0-4844-B8B4-4B80F775F17C}" dt="2022-05-05T13:18:48.434" v="317" actId="20577"/>
          <ac:spMkLst>
            <pc:docMk/>
            <pc:sldMk cId="1362528715" sldId="355"/>
            <ac:spMk id="24" creationId="{77286514-E173-4CDC-925E-AB040ECDBEA6}"/>
          </ac:spMkLst>
        </pc:spChg>
        <pc:spChg chg="mod">
          <ac:chgData name="박정운" userId="587beb3f-615d-40a9-9437-105ca99e92a1" providerId="ADAL" clId="{07B145F9-36A0-4844-B8B4-4B80F775F17C}" dt="2022-05-05T13:15:48.710" v="140" actId="20577"/>
          <ac:spMkLst>
            <pc:docMk/>
            <pc:sldMk cId="1362528715" sldId="355"/>
            <ac:spMk id="27" creationId="{F3B3EDC4-A8B6-4680-850B-0FF968BE8D55}"/>
          </ac:spMkLst>
        </pc:spChg>
        <pc:grpChg chg="del">
          <ac:chgData name="박정운" userId="587beb3f-615d-40a9-9437-105ca99e92a1" providerId="ADAL" clId="{07B145F9-36A0-4844-B8B4-4B80F775F17C}" dt="2022-05-05T14:17:28.620" v="701" actId="21"/>
          <ac:grpSpMkLst>
            <pc:docMk/>
            <pc:sldMk cId="1362528715" sldId="355"/>
            <ac:grpSpMk id="4" creationId="{63FEE5CE-FBD0-4A34-B0E2-BD5551DBBB19}"/>
          </ac:grpSpMkLst>
        </pc:grpChg>
      </pc:sldChg>
      <pc:sldChg chg="addSp delSp modSp mod">
        <pc:chgData name="박정운" userId="587beb3f-615d-40a9-9437-105ca99e92a1" providerId="ADAL" clId="{07B145F9-36A0-4844-B8B4-4B80F775F17C}" dt="2022-05-31T15:30:02.533" v="8740" actId="14100"/>
        <pc:sldMkLst>
          <pc:docMk/>
          <pc:sldMk cId="1607660160" sldId="356"/>
        </pc:sldMkLst>
        <pc:spChg chg="add del">
          <ac:chgData name="박정운" userId="587beb3f-615d-40a9-9437-105ca99e92a1" providerId="ADAL" clId="{07B145F9-36A0-4844-B8B4-4B80F775F17C}" dt="2022-05-05T13:48:23.875" v="324" actId="478"/>
          <ac:spMkLst>
            <pc:docMk/>
            <pc:sldMk cId="1607660160" sldId="356"/>
            <ac:spMk id="4" creationId="{9977C781-8D46-7B8A-61D8-765BA7E31E04}"/>
          </ac:spMkLst>
        </pc:spChg>
        <pc:spChg chg="mod">
          <ac:chgData name="박정운" userId="587beb3f-615d-40a9-9437-105ca99e92a1" providerId="ADAL" clId="{07B145F9-36A0-4844-B8B4-4B80F775F17C}" dt="2022-05-05T14:14:40.667" v="667" actId="20577"/>
          <ac:spMkLst>
            <pc:docMk/>
            <pc:sldMk cId="1607660160" sldId="356"/>
            <ac:spMk id="6" creationId="{461A121E-09EF-4F14-A087-EEA82CF0D696}"/>
          </ac:spMkLst>
        </pc:spChg>
        <pc:spChg chg="add del">
          <ac:chgData name="박정운" userId="587beb3f-615d-40a9-9437-105ca99e92a1" providerId="ADAL" clId="{07B145F9-36A0-4844-B8B4-4B80F775F17C}" dt="2022-05-05T13:48:28.469" v="326" actId="478"/>
          <ac:spMkLst>
            <pc:docMk/>
            <pc:sldMk cId="1607660160" sldId="356"/>
            <ac:spMk id="7" creationId="{D2A170A5-96F1-544C-52F7-6A7188D6FBEC}"/>
          </ac:spMkLst>
        </pc:spChg>
        <pc:spChg chg="add del mod">
          <ac:chgData name="박정운" userId="587beb3f-615d-40a9-9437-105ca99e92a1" providerId="ADAL" clId="{07B145F9-36A0-4844-B8B4-4B80F775F17C}" dt="2022-05-15T07:50:00.173" v="3986" actId="478"/>
          <ac:spMkLst>
            <pc:docMk/>
            <pc:sldMk cId="1607660160" sldId="356"/>
            <ac:spMk id="11" creationId="{1AB8A6F9-970D-B894-217B-9DC68BB0679B}"/>
          </ac:spMkLst>
        </pc:spChg>
        <pc:spChg chg="add mod">
          <ac:chgData name="박정운" userId="587beb3f-615d-40a9-9437-105ca99e92a1" providerId="ADAL" clId="{07B145F9-36A0-4844-B8B4-4B80F775F17C}" dt="2022-05-15T09:41:26.434" v="5232" actId="20577"/>
          <ac:spMkLst>
            <pc:docMk/>
            <pc:sldMk cId="1607660160" sldId="356"/>
            <ac:spMk id="12" creationId="{D41F7812-67C8-0A6E-CF57-724CC92824D2}"/>
          </ac:spMkLst>
        </pc:spChg>
        <pc:grpChg chg="add del mod">
          <ac:chgData name="박정운" userId="587beb3f-615d-40a9-9437-105ca99e92a1" providerId="ADAL" clId="{07B145F9-36A0-4844-B8B4-4B80F775F17C}" dt="2022-05-06T05:43:00.636" v="3171" actId="478"/>
          <ac:grpSpMkLst>
            <pc:docMk/>
            <pc:sldMk cId="1607660160" sldId="356"/>
            <ac:grpSpMk id="10" creationId="{02708C15-8A1C-5BD9-ED95-DDB8A49A7D37}"/>
          </ac:grpSpMkLst>
        </pc:grpChg>
        <pc:picChg chg="del">
          <ac:chgData name="박정운" userId="587beb3f-615d-40a9-9437-105ca99e92a1" providerId="ADAL" clId="{07B145F9-36A0-4844-B8B4-4B80F775F17C}" dt="2022-05-31T14:26:03.680" v="8280" actId="478"/>
          <ac:picMkLst>
            <pc:docMk/>
            <pc:sldMk cId="1607660160" sldId="356"/>
            <ac:picMk id="7" creationId="{910DC5D0-6182-99D3-6EBF-789472CA0DFD}"/>
          </ac:picMkLst>
        </pc:picChg>
        <pc:picChg chg="add mod">
          <ac:chgData name="박정운" userId="587beb3f-615d-40a9-9437-105ca99e92a1" providerId="ADAL" clId="{07B145F9-36A0-4844-B8B4-4B80F775F17C}" dt="2022-05-06T05:44:28.895" v="3180" actId="12788"/>
          <ac:picMkLst>
            <pc:docMk/>
            <pc:sldMk cId="1607660160" sldId="356"/>
            <ac:picMk id="7" creationId="{C38DED8A-4046-90BE-CF89-8DAFAF9ACA0C}"/>
          </ac:picMkLst>
        </pc:picChg>
        <pc:picChg chg="add del mod">
          <ac:chgData name="박정운" userId="587beb3f-615d-40a9-9437-105ca99e92a1" providerId="ADAL" clId="{07B145F9-36A0-4844-B8B4-4B80F775F17C}" dt="2022-05-15T05:21:39.962" v="3433" actId="478"/>
          <ac:picMkLst>
            <pc:docMk/>
            <pc:sldMk cId="1607660160" sldId="356"/>
            <ac:picMk id="7" creationId="{EABF6216-AFB6-7C3A-F0F5-B7E05DBD9CE4}"/>
          </ac:picMkLst>
        </pc:picChg>
        <pc:picChg chg="add del mod">
          <ac:chgData name="박정운" userId="587beb3f-615d-40a9-9437-105ca99e92a1" providerId="ADAL" clId="{07B145F9-36A0-4844-B8B4-4B80F775F17C}" dt="2022-05-15T07:44:52.816" v="3872" actId="478"/>
          <ac:picMkLst>
            <pc:docMk/>
            <pc:sldMk cId="1607660160" sldId="356"/>
            <ac:picMk id="8" creationId="{4767424B-2882-F677-B8D5-7196E7CCA61B}"/>
          </ac:picMkLst>
        </pc:picChg>
        <pc:picChg chg="add mod">
          <ac:chgData name="박정운" userId="587beb3f-615d-40a9-9437-105ca99e92a1" providerId="ADAL" clId="{07B145F9-36A0-4844-B8B4-4B80F775F17C}" dt="2022-05-31T15:30:02.533" v="8740" actId="14100"/>
          <ac:picMkLst>
            <pc:docMk/>
            <pc:sldMk cId="1607660160" sldId="356"/>
            <ac:picMk id="8" creationId="{61181E2B-B324-A642-34BB-5AC4033EBACF}"/>
          </ac:picMkLst>
        </pc:picChg>
        <pc:picChg chg="add mod">
          <ac:chgData name="박정운" userId="587beb3f-615d-40a9-9437-105ca99e92a1" providerId="ADAL" clId="{07B145F9-36A0-4844-B8B4-4B80F775F17C}" dt="2022-05-05T13:55:07.578" v="500" actId="164"/>
          <ac:picMkLst>
            <pc:docMk/>
            <pc:sldMk cId="1607660160" sldId="356"/>
            <ac:picMk id="9" creationId="{3B8701C8-ADDC-301A-C847-58DAEAAAB24D}"/>
          </ac:picMkLst>
        </pc:picChg>
        <pc:picChg chg="add del mod">
          <ac:chgData name="박정운" userId="587beb3f-615d-40a9-9437-105ca99e92a1" providerId="ADAL" clId="{07B145F9-36A0-4844-B8B4-4B80F775F17C}" dt="2022-05-15T07:49:16.834" v="3943" actId="478"/>
          <ac:picMkLst>
            <pc:docMk/>
            <pc:sldMk cId="1607660160" sldId="356"/>
            <ac:picMk id="10" creationId="{D22122DC-EB80-14F6-BF02-707B1C89AE45}"/>
          </ac:picMkLst>
        </pc:picChg>
        <pc:picChg chg="add mod">
          <ac:chgData name="박정운" userId="587beb3f-615d-40a9-9437-105ca99e92a1" providerId="ADAL" clId="{07B145F9-36A0-4844-B8B4-4B80F775F17C}" dt="2022-05-05T13:56:13.283" v="515" actId="1076"/>
          <ac:picMkLst>
            <pc:docMk/>
            <pc:sldMk cId="1607660160" sldId="356"/>
            <ac:picMk id="11" creationId="{D0CF28B5-88F2-8DAB-6307-5F44952C06B0}"/>
          </ac:picMkLst>
        </pc:picChg>
        <pc:picChg chg="del">
          <ac:chgData name="박정운" userId="587beb3f-615d-40a9-9437-105ca99e92a1" providerId="ADAL" clId="{07B145F9-36A0-4844-B8B4-4B80F775F17C}" dt="2022-05-05T13:48:20.891" v="322" actId="478"/>
          <ac:picMkLst>
            <pc:docMk/>
            <pc:sldMk cId="1607660160" sldId="356"/>
            <ac:picMk id="13" creationId="{B35E8B32-8FC3-4ED7-A5F7-83EC7D379B12}"/>
          </ac:picMkLst>
        </pc:picChg>
        <pc:picChg chg="add mod">
          <ac:chgData name="박정운" userId="587beb3f-615d-40a9-9437-105ca99e92a1" providerId="ADAL" clId="{07B145F9-36A0-4844-B8B4-4B80F775F17C}" dt="2022-05-15T07:51:08.084" v="4001" actId="14100"/>
          <ac:picMkLst>
            <pc:docMk/>
            <pc:sldMk cId="1607660160" sldId="356"/>
            <ac:picMk id="14" creationId="{7342B3A6-6388-B540-31DD-847A861FB58E}"/>
          </ac:picMkLst>
        </pc:picChg>
      </pc:sldChg>
      <pc:sldChg chg="del">
        <pc:chgData name="박정운" userId="587beb3f-615d-40a9-9437-105ca99e92a1" providerId="ADAL" clId="{07B145F9-36A0-4844-B8B4-4B80F775F17C}" dt="2022-05-05T13:15:33.314" v="138" actId="47"/>
        <pc:sldMkLst>
          <pc:docMk/>
          <pc:sldMk cId="568050313" sldId="357"/>
        </pc:sldMkLst>
      </pc:sldChg>
      <pc:sldChg chg="addSp delSp modSp mod">
        <pc:chgData name="박정운" userId="587beb3f-615d-40a9-9437-105ca99e92a1" providerId="ADAL" clId="{07B145F9-36A0-4844-B8B4-4B80F775F17C}" dt="2022-05-15T08:09:23.976" v="4939" actId="1076"/>
        <pc:sldMkLst>
          <pc:docMk/>
          <pc:sldMk cId="2684976953" sldId="360"/>
        </pc:sldMkLst>
        <pc:spChg chg="mod">
          <ac:chgData name="박정운" userId="587beb3f-615d-40a9-9437-105ca99e92a1" providerId="ADAL" clId="{07B145F9-36A0-4844-B8B4-4B80F775F17C}" dt="2022-05-14T09:04:28.429" v="3364" actId="12788"/>
          <ac:spMkLst>
            <pc:docMk/>
            <pc:sldMk cId="2684976953" sldId="360"/>
            <ac:spMk id="12" creationId="{C9AD4EED-6B9E-699D-54D6-370215F90BD9}"/>
          </ac:spMkLst>
        </pc:spChg>
        <pc:spChg chg="mod">
          <ac:chgData name="박정운" userId="587beb3f-615d-40a9-9437-105ca99e92a1" providerId="ADAL" clId="{07B145F9-36A0-4844-B8B4-4B80F775F17C}" dt="2022-05-05T13:19:09.326" v="318" actId="20577"/>
          <ac:spMkLst>
            <pc:docMk/>
            <pc:sldMk cId="2684976953" sldId="360"/>
            <ac:spMk id="22" creationId="{DC96A9F3-5D52-4F1D-AC2B-484647DD043F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3" creationId="{EA7164D6-EB8E-4FA0-5B7E-39ECDBA51C76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4" creationId="{5B786F34-0A79-6B9F-3698-6ADF0FD1EDE3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5" creationId="{DA71A1E5-7921-9633-A1D7-8246504672CF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6" creationId="{2CEFB876-C52E-B378-AE78-A4267723E5F7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7" creationId="{52842774-3553-2106-13CC-3649DD3BC71C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8" creationId="{4226FCC5-EFF8-2A45-AF6B-E9C15BE7764D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9" creationId="{0A77B3C4-CE84-4DBD-4BCC-0DD3EB1ADDB2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33" creationId="{624E8AF0-84F3-FF36-9C2A-700ED0684273}"/>
          </ac:spMkLst>
        </pc:spChg>
        <pc:spChg chg="mod">
          <ac:chgData name="박정운" userId="587beb3f-615d-40a9-9437-105ca99e92a1" providerId="ADAL" clId="{07B145F9-36A0-4844-B8B4-4B80F775F17C}" dt="2022-05-06T05:47:00.975" v="3254" actId="20577"/>
          <ac:spMkLst>
            <pc:docMk/>
            <pc:sldMk cId="2684976953" sldId="360"/>
            <ac:spMk id="35" creationId="{676F3F06-D62F-FB14-B792-B7D1BF0477AF}"/>
          </ac:spMkLst>
        </pc:spChg>
        <pc:spChg chg="mod">
          <ac:chgData name="박정운" userId="587beb3f-615d-40a9-9437-105ca99e92a1" providerId="ADAL" clId="{07B145F9-36A0-4844-B8B4-4B80F775F17C}" dt="2022-05-06T05:47:05.285" v="3263" actId="20577"/>
          <ac:spMkLst>
            <pc:docMk/>
            <pc:sldMk cId="2684976953" sldId="360"/>
            <ac:spMk id="36" creationId="{50811F4E-8A50-7051-AD91-CD24859C3B04}"/>
          </ac:spMkLst>
        </pc:spChg>
        <pc:spChg chg="del mod">
          <ac:chgData name="박정운" userId="587beb3f-615d-40a9-9437-105ca99e92a1" providerId="ADAL" clId="{07B145F9-36A0-4844-B8B4-4B80F775F17C}" dt="2022-05-05T15:00:48.137" v="2781" actId="478"/>
          <ac:spMkLst>
            <pc:docMk/>
            <pc:sldMk cId="2684976953" sldId="360"/>
            <ac:spMk id="37" creationId="{A59EA427-C0C7-B4EE-4818-DE0F11168AD4}"/>
          </ac:spMkLst>
        </pc:spChg>
        <pc:grpChg chg="del">
          <ac:chgData name="박정운" userId="587beb3f-615d-40a9-9437-105ca99e92a1" providerId="ADAL" clId="{07B145F9-36A0-4844-B8B4-4B80F775F17C}" dt="2022-05-05T14:17:31.620" v="702" actId="478"/>
          <ac:grpSpMkLst>
            <pc:docMk/>
            <pc:sldMk cId="2684976953" sldId="360"/>
            <ac:grpSpMk id="16" creationId="{3DA86947-A45F-4B4D-B458-19CCFDEE4075}"/>
          </ac:grpSpMkLst>
        </pc:grpChg>
        <pc:grpChg chg="add mod">
          <ac:chgData name="박정운" userId="587beb3f-615d-40a9-9437-105ca99e92a1" providerId="ADAL" clId="{07B145F9-36A0-4844-B8B4-4B80F775F17C}" dt="2022-05-05T14:17:31.920" v="703"/>
          <ac:grpSpMkLst>
            <pc:docMk/>
            <pc:sldMk cId="2684976953" sldId="360"/>
            <ac:grpSpMk id="20" creationId="{B18888CB-3254-D327-914E-BB3EAFAF9E40}"/>
          </ac:grpSpMkLst>
        </pc:grpChg>
        <pc:picChg chg="mod">
          <ac:chgData name="박정운" userId="587beb3f-615d-40a9-9437-105ca99e92a1" providerId="ADAL" clId="{07B145F9-36A0-4844-B8B4-4B80F775F17C}" dt="2022-05-15T08:09:23.976" v="4939" actId="1076"/>
          <ac:picMkLst>
            <pc:docMk/>
            <pc:sldMk cId="2684976953" sldId="360"/>
            <ac:picMk id="40" creationId="{460A32BA-CEBB-D043-7368-2E364689E140}"/>
          </ac:picMkLst>
        </pc:pic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4" creationId="{8B586205-64B9-8E5C-8155-C21EF4F0BB44}"/>
          </ac:cxnSpMkLst>
        </pc:cxnChg>
        <pc:cxnChg chg="mod">
          <ac:chgData name="박정운" userId="587beb3f-615d-40a9-9437-105ca99e92a1" providerId="ADAL" clId="{07B145F9-36A0-4844-B8B4-4B80F775F17C}" dt="2022-05-14T09:13:56.212" v="3386" actId="14100"/>
          <ac:cxnSpMkLst>
            <pc:docMk/>
            <pc:sldMk cId="2684976953" sldId="360"/>
            <ac:cxnSpMk id="39" creationId="{DB870387-EF80-FDB3-60CC-99A2680509DF}"/>
          </ac:cxnSpMkLst>
        </pc:cxnChg>
      </pc:sldChg>
      <pc:sldChg chg="addSp delSp modSp mod">
        <pc:chgData name="박정운" userId="587beb3f-615d-40a9-9437-105ca99e92a1" providerId="ADAL" clId="{07B145F9-36A0-4844-B8B4-4B80F775F17C}" dt="2022-05-07T08:44:04.880" v="3318" actId="20577"/>
        <pc:sldMkLst>
          <pc:docMk/>
          <pc:sldMk cId="3130811956" sldId="369"/>
        </pc:sldMkLst>
        <pc:spChg chg="add del">
          <ac:chgData name="박정운" userId="587beb3f-615d-40a9-9437-105ca99e92a1" providerId="ADAL" clId="{07B145F9-36A0-4844-B8B4-4B80F775F17C}" dt="2022-05-05T14:43:51.743" v="1967" actId="478"/>
          <ac:spMkLst>
            <pc:docMk/>
            <pc:sldMk cId="3130811956" sldId="369"/>
            <ac:spMk id="4" creationId="{7878192C-B007-B885-F412-2684032E024B}"/>
          </ac:spMkLst>
        </pc:spChg>
        <pc:spChg chg="mod">
          <ac:chgData name="박정운" userId="587beb3f-615d-40a9-9437-105ca99e92a1" providerId="ADAL" clId="{07B145F9-36A0-4844-B8B4-4B80F775F17C}" dt="2022-05-05T14:28:56.257" v="722" actId="20577"/>
          <ac:spMkLst>
            <pc:docMk/>
            <pc:sldMk cId="3130811956" sldId="369"/>
            <ac:spMk id="6" creationId="{461A121E-09EF-4F14-A087-EEA82CF0D696}"/>
          </ac:spMkLst>
        </pc:spChg>
        <pc:spChg chg="del">
          <ac:chgData name="박정운" userId="587beb3f-615d-40a9-9437-105ca99e92a1" providerId="ADAL" clId="{07B145F9-36A0-4844-B8B4-4B80F775F17C}" dt="2022-05-05T14:28:05.012" v="717" actId="478"/>
          <ac:spMkLst>
            <pc:docMk/>
            <pc:sldMk cId="3130811956" sldId="369"/>
            <ac:spMk id="7" creationId="{80ED8F49-5580-4F50-B489-F4A14F2A260A}"/>
          </ac:spMkLst>
        </pc:spChg>
        <pc:spChg chg="add mod">
          <ac:chgData name="박정운" userId="587beb3f-615d-40a9-9437-105ca99e92a1" providerId="ADAL" clId="{07B145F9-36A0-4844-B8B4-4B80F775F17C}" dt="2022-05-07T08:44:04.880" v="3318" actId="20577"/>
          <ac:spMkLst>
            <pc:docMk/>
            <pc:sldMk cId="3130811956" sldId="369"/>
            <ac:spMk id="9" creationId="{75AE0F1A-DF51-9ADC-3811-30B2B4855765}"/>
          </ac:spMkLst>
        </pc:spChg>
      </pc:sldChg>
      <pc:sldChg chg="delSp del mod">
        <pc:chgData name="박정운" userId="587beb3f-615d-40a9-9437-105ca99e92a1" providerId="ADAL" clId="{07B145F9-36A0-4844-B8B4-4B80F775F17C}" dt="2022-05-05T14:20:31.234" v="716" actId="47"/>
        <pc:sldMkLst>
          <pc:docMk/>
          <pc:sldMk cId="4286388650" sldId="370"/>
        </pc:sldMkLst>
        <pc:spChg chg="del">
          <ac:chgData name="박정운" userId="587beb3f-615d-40a9-9437-105ca99e92a1" providerId="ADAL" clId="{07B145F9-36A0-4844-B8B4-4B80F775F17C}" dt="2022-05-05T14:20:28.890" v="714" actId="21"/>
          <ac:spMkLst>
            <pc:docMk/>
            <pc:sldMk cId="4286388650" sldId="370"/>
            <ac:spMk id="6" creationId="{97737ABF-6708-4213-B36B-C91627FC014C}"/>
          </ac:spMkLst>
        </pc:spChg>
      </pc:sldChg>
      <pc:sldChg chg="addSp delSp modSp mod">
        <pc:chgData name="박정운" userId="587beb3f-615d-40a9-9437-105ca99e92a1" providerId="ADAL" clId="{07B145F9-36A0-4844-B8B4-4B80F775F17C}" dt="2022-05-06T05:35:05.567" v="2882" actId="12788"/>
        <pc:sldMkLst>
          <pc:docMk/>
          <pc:sldMk cId="190443507" sldId="371"/>
        </pc:sldMkLst>
        <pc:spChg chg="mod">
          <ac:chgData name="박정운" userId="587beb3f-615d-40a9-9437-105ca99e92a1" providerId="ADAL" clId="{07B145F9-36A0-4844-B8B4-4B80F775F17C}" dt="2022-05-06T05:34:41.885" v="2877" actId="20577"/>
          <ac:spMkLst>
            <pc:docMk/>
            <pc:sldMk cId="190443507" sldId="371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06T05:35:05.567" v="2882" actId="12788"/>
          <ac:picMkLst>
            <pc:docMk/>
            <pc:sldMk cId="190443507" sldId="371"/>
            <ac:picMk id="7" creationId="{A3ED5181-C2CF-ABB2-6CF8-C7991C6AC128}"/>
          </ac:picMkLst>
        </pc:picChg>
        <pc:picChg chg="del">
          <ac:chgData name="박정운" userId="587beb3f-615d-40a9-9437-105ca99e92a1" providerId="ADAL" clId="{07B145F9-36A0-4844-B8B4-4B80F775F17C}" dt="2022-05-05T13:50:22.540" v="327" actId="478"/>
          <ac:picMkLst>
            <pc:docMk/>
            <pc:sldMk cId="190443507" sldId="371"/>
            <ac:picMk id="8" creationId="{BCE10749-BD92-4174-B31C-461D37011F79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6:42:09.556" v="3540" actId="47"/>
        <pc:sldMkLst>
          <pc:docMk/>
          <pc:sldMk cId="2430262315" sldId="372"/>
        </pc:sldMkLst>
        <pc:spChg chg="mod">
          <ac:chgData name="박정운" userId="587beb3f-615d-40a9-9437-105ca99e92a1" providerId="ADAL" clId="{07B145F9-36A0-4844-B8B4-4B80F775F17C}" dt="2022-05-15T05:27:39.472" v="3475" actId="20577"/>
          <ac:spMkLst>
            <pc:docMk/>
            <pc:sldMk cId="2430262315" sldId="372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05T13:55:58.705" v="511" actId="1076"/>
          <ac:picMkLst>
            <pc:docMk/>
            <pc:sldMk cId="2430262315" sldId="372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B145F9-36A0-4844-B8B4-4B80F775F17C}" dt="2022-05-15T05:23:29.226" v="3445" actId="478"/>
          <ac:picMkLst>
            <pc:docMk/>
            <pc:sldMk cId="2430262315" sldId="372"/>
            <ac:picMk id="7" creationId="{888F8936-0BE2-6C34-51EC-B4DAB42ADBC9}"/>
          </ac:picMkLst>
        </pc:picChg>
        <pc:picChg chg="add mod">
          <ac:chgData name="박정운" userId="587beb3f-615d-40a9-9437-105ca99e92a1" providerId="ADAL" clId="{07B145F9-36A0-4844-B8B4-4B80F775F17C}" dt="2022-05-15T05:55:37.759" v="3528" actId="12788"/>
          <ac:picMkLst>
            <pc:docMk/>
            <pc:sldMk cId="2430262315" sldId="372"/>
            <ac:picMk id="8" creationId="{89E7353A-F907-8057-C2BB-1491DF8D7DE3}"/>
          </ac:picMkLst>
        </pc:picChg>
        <pc:picChg chg="del">
          <ac:chgData name="박정운" userId="587beb3f-615d-40a9-9437-105ca99e92a1" providerId="ADAL" clId="{07B145F9-36A0-4844-B8B4-4B80F775F17C}" dt="2022-05-05T13:54:20.858" v="482" actId="478"/>
          <ac:picMkLst>
            <pc:docMk/>
            <pc:sldMk cId="2430262315" sldId="372"/>
            <ac:picMk id="9" creationId="{3B8701C8-ADDC-301A-C847-58DAEAAAB24D}"/>
          </ac:picMkLst>
        </pc:picChg>
        <pc:picChg chg="add del mod modCrop">
          <ac:chgData name="박정운" userId="587beb3f-615d-40a9-9437-105ca99e92a1" providerId="ADAL" clId="{07B145F9-36A0-4844-B8B4-4B80F775F17C}" dt="2022-05-05T13:54:56.296" v="495" actId="21"/>
          <ac:picMkLst>
            <pc:docMk/>
            <pc:sldMk cId="2430262315" sldId="372"/>
            <ac:picMk id="10" creationId="{7222BA02-905C-B3A1-C261-E7069D2ACEF5}"/>
          </ac:picMkLst>
        </pc:picChg>
      </pc:sldChg>
      <pc:sldChg chg="addSp delSp modSp add del mod ord modNotesTx">
        <pc:chgData name="박정운" userId="587beb3f-615d-40a9-9437-105ca99e92a1" providerId="ADAL" clId="{07B145F9-36A0-4844-B8B4-4B80F775F17C}" dt="2022-05-15T06:42:10.086" v="3541" actId="47"/>
        <pc:sldMkLst>
          <pc:docMk/>
          <pc:sldMk cId="4091812342" sldId="373"/>
        </pc:sldMkLst>
        <pc:spChg chg="mod">
          <ac:chgData name="박정운" userId="587beb3f-615d-40a9-9437-105ca99e92a1" providerId="ADAL" clId="{07B145F9-36A0-4844-B8B4-4B80F775F17C}" dt="2022-05-05T14:15:18.419" v="682" actId="20577"/>
          <ac:spMkLst>
            <pc:docMk/>
            <pc:sldMk cId="4091812342" sldId="373"/>
            <ac:spMk id="6" creationId="{461A121E-09EF-4F14-A087-EEA82CF0D696}"/>
          </ac:spMkLst>
        </pc:spChg>
        <pc:grpChg chg="add del mod">
          <ac:chgData name="박정운" userId="587beb3f-615d-40a9-9437-105ca99e92a1" providerId="ADAL" clId="{07B145F9-36A0-4844-B8B4-4B80F775F17C}" dt="2022-05-06T05:42:55.702" v="3170" actId="478"/>
          <ac:grpSpMkLst>
            <pc:docMk/>
            <pc:sldMk cId="4091812342" sldId="373"/>
            <ac:grpSpMk id="4" creationId="{BF9EFFE3-B606-4343-ED19-F1F8FBA2D38C}"/>
          </ac:grpSpMkLst>
        </pc:grpChg>
        <pc:grpChg chg="del">
          <ac:chgData name="박정운" userId="587beb3f-615d-40a9-9437-105ca99e92a1" providerId="ADAL" clId="{07B145F9-36A0-4844-B8B4-4B80F775F17C}" dt="2022-05-05T14:10:18.704" v="570" actId="478"/>
          <ac:grpSpMkLst>
            <pc:docMk/>
            <pc:sldMk cId="4091812342" sldId="373"/>
            <ac:grpSpMk id="10" creationId="{02708C15-8A1C-5BD9-ED95-DDB8A49A7D37}"/>
          </ac:grpSpMkLst>
        </pc:grpChg>
        <pc:picChg chg="add del mod">
          <ac:chgData name="박정운" userId="587beb3f-615d-40a9-9437-105ca99e92a1" providerId="ADAL" clId="{07B145F9-36A0-4844-B8B4-4B80F775F17C}" dt="2022-05-15T05:23:31.280" v="3446" actId="478"/>
          <ac:picMkLst>
            <pc:docMk/>
            <pc:sldMk cId="4091812342" sldId="373"/>
            <ac:picMk id="7" creationId="{6EBED262-921B-B0F4-A647-B2D1ED23DFEA}"/>
          </ac:picMkLst>
        </pc:picChg>
        <pc:picChg chg="add mod">
          <ac:chgData name="박정운" userId="587beb3f-615d-40a9-9437-105ca99e92a1" providerId="ADAL" clId="{07B145F9-36A0-4844-B8B4-4B80F775F17C}" dt="2022-05-06T05:46:38.805" v="3206" actId="12788"/>
          <ac:picMkLst>
            <pc:docMk/>
            <pc:sldMk cId="4091812342" sldId="373"/>
            <ac:picMk id="8" creationId="{186E384D-8D51-0456-98C0-AECB7FBD318D}"/>
          </ac:picMkLst>
        </pc:picChg>
        <pc:picChg chg="add mod">
          <ac:chgData name="박정운" userId="587beb3f-615d-40a9-9437-105ca99e92a1" providerId="ADAL" clId="{07B145F9-36A0-4844-B8B4-4B80F775F17C}" dt="2022-05-15T05:56:29.417" v="3534" actId="12788"/>
          <ac:picMkLst>
            <pc:docMk/>
            <pc:sldMk cId="4091812342" sldId="373"/>
            <ac:picMk id="8" creationId="{5577CF87-3589-86F8-807B-BF110B392BF7}"/>
          </ac:picMkLst>
        </pc:picChg>
        <pc:picChg chg="del topLvl">
          <ac:chgData name="박정운" userId="587beb3f-615d-40a9-9437-105ca99e92a1" providerId="ADAL" clId="{07B145F9-36A0-4844-B8B4-4B80F775F17C}" dt="2022-05-05T14:10:18.704" v="570" actId="478"/>
          <ac:picMkLst>
            <pc:docMk/>
            <pc:sldMk cId="4091812342" sldId="373"/>
            <ac:picMk id="9" creationId="{3B8701C8-ADDC-301A-C847-58DAEAAAB24D}"/>
          </ac:picMkLst>
        </pc:picChg>
        <pc:picChg chg="mod topLvl">
          <ac:chgData name="박정운" userId="587beb3f-615d-40a9-9437-105ca99e92a1" providerId="ADAL" clId="{07B145F9-36A0-4844-B8B4-4B80F775F17C}" dt="2022-05-05T14:10:41.403" v="579" actId="164"/>
          <ac:picMkLst>
            <pc:docMk/>
            <pc:sldMk cId="4091812342" sldId="373"/>
            <ac:picMk id="11" creationId="{D0CF28B5-88F2-8DAB-6307-5F44952C06B0}"/>
          </ac:picMkLst>
        </pc:picChg>
        <pc:picChg chg="add mod">
          <ac:chgData name="박정운" userId="587beb3f-615d-40a9-9437-105ca99e92a1" providerId="ADAL" clId="{07B145F9-36A0-4844-B8B4-4B80F775F17C}" dt="2022-05-05T14:10:41.403" v="579" actId="164"/>
          <ac:picMkLst>
            <pc:docMk/>
            <pc:sldMk cId="4091812342" sldId="373"/>
            <ac:picMk id="12" creationId="{7DC134B2-DC3C-6C61-C72E-122C21FA0BAD}"/>
          </ac:picMkLst>
        </pc:picChg>
      </pc:sldChg>
      <pc:sldChg chg="addSp delSp modSp add mod ord">
        <pc:chgData name="박정운" userId="587beb3f-615d-40a9-9437-105ca99e92a1" providerId="ADAL" clId="{07B145F9-36A0-4844-B8B4-4B80F775F17C}" dt="2022-05-05T14:15:26.403" v="690" actId="20577"/>
        <pc:sldMkLst>
          <pc:docMk/>
          <pc:sldMk cId="1830287856" sldId="374"/>
        </pc:sldMkLst>
        <pc:spChg chg="mod">
          <ac:chgData name="박정운" userId="587beb3f-615d-40a9-9437-105ca99e92a1" providerId="ADAL" clId="{07B145F9-36A0-4844-B8B4-4B80F775F17C}" dt="2022-05-05T14:15:26.403" v="690" actId="20577"/>
          <ac:spMkLst>
            <pc:docMk/>
            <pc:sldMk cId="1830287856" sldId="374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05T14:10:21.390" v="571" actId="478"/>
          <ac:picMkLst>
            <pc:docMk/>
            <pc:sldMk cId="1830287856" sldId="374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B145F9-36A0-4844-B8B4-4B80F775F17C}" dt="2022-05-05T14:10:30.227" v="573" actId="21"/>
          <ac:picMkLst>
            <pc:docMk/>
            <pc:sldMk cId="1830287856" sldId="374"/>
            <ac:picMk id="8" creationId="{142ACAEC-7C49-2887-3461-106C43F53458}"/>
          </ac:picMkLst>
        </pc:picChg>
        <pc:picChg chg="add mod">
          <ac:chgData name="박정운" userId="587beb3f-615d-40a9-9437-105ca99e92a1" providerId="ADAL" clId="{07B145F9-36A0-4844-B8B4-4B80F775F17C}" dt="2022-05-05T14:12:08.892" v="599" actId="14100"/>
          <ac:picMkLst>
            <pc:docMk/>
            <pc:sldMk cId="1830287856" sldId="374"/>
            <ac:picMk id="10" creationId="{3005B3CA-B225-411C-B5E6-119FE027EBB1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6:42:10.800" v="3542" actId="47"/>
        <pc:sldMkLst>
          <pc:docMk/>
          <pc:sldMk cId="551996578" sldId="375"/>
        </pc:sldMkLst>
        <pc:spChg chg="mod">
          <ac:chgData name="박정운" userId="587beb3f-615d-40a9-9437-105ca99e92a1" providerId="ADAL" clId="{07B145F9-36A0-4844-B8B4-4B80F775F17C}" dt="2022-05-14T10:02:22.458" v="3424"/>
          <ac:spMkLst>
            <pc:docMk/>
            <pc:sldMk cId="551996578" sldId="375"/>
            <ac:spMk id="6" creationId="{461A121E-09EF-4F14-A087-EEA82CF0D696}"/>
          </ac:spMkLst>
        </pc:spChg>
        <pc:grpChg chg="del">
          <ac:chgData name="박정운" userId="587beb3f-615d-40a9-9437-105ca99e92a1" providerId="ADAL" clId="{07B145F9-36A0-4844-B8B4-4B80F775F17C}" dt="2022-05-05T14:13:07.316" v="601" actId="165"/>
          <ac:grpSpMkLst>
            <pc:docMk/>
            <pc:sldMk cId="551996578" sldId="375"/>
            <ac:grpSpMk id="4" creationId="{BF9EFFE3-B606-4343-ED19-F1F8FBA2D38C}"/>
          </ac:grpSpMkLst>
        </pc:grpChg>
        <pc:picChg chg="add del mod">
          <ac:chgData name="박정운" userId="587beb3f-615d-40a9-9437-105ca99e92a1" providerId="ADAL" clId="{07B145F9-36A0-4844-B8B4-4B80F775F17C}" dt="2022-05-15T05:23:32.818" v="3447" actId="478"/>
          <ac:picMkLst>
            <pc:docMk/>
            <pc:sldMk cId="551996578" sldId="375"/>
            <ac:picMk id="7" creationId="{D15EC9AD-3D83-0A19-BACF-A3F36FCA2596}"/>
          </ac:picMkLst>
        </pc:picChg>
        <pc:picChg chg="add mod">
          <ac:chgData name="박정운" userId="587beb3f-615d-40a9-9437-105ca99e92a1" providerId="ADAL" clId="{07B145F9-36A0-4844-B8B4-4B80F775F17C}" dt="2022-05-15T05:57:08.919" v="3538" actId="12788"/>
          <ac:picMkLst>
            <pc:docMk/>
            <pc:sldMk cId="551996578" sldId="375"/>
            <ac:picMk id="8" creationId="{B974B16B-35EC-E3F6-74AF-B9D0AA5B6869}"/>
          </ac:picMkLst>
        </pc:picChg>
        <pc:picChg chg="add del mod">
          <ac:chgData name="박정운" userId="587beb3f-615d-40a9-9437-105ca99e92a1" providerId="ADAL" clId="{07B145F9-36A0-4844-B8B4-4B80F775F17C}" dt="2022-05-05T14:13:26.671" v="607" actId="478"/>
          <ac:picMkLst>
            <pc:docMk/>
            <pc:sldMk cId="551996578" sldId="375"/>
            <ac:picMk id="8" creationId="{F380823A-6547-BABC-8AFB-5B8FE570BC02}"/>
          </ac:picMkLst>
        </pc:picChg>
        <pc:picChg chg="add mod">
          <ac:chgData name="박정운" userId="587beb3f-615d-40a9-9437-105ca99e92a1" providerId="ADAL" clId="{07B145F9-36A0-4844-B8B4-4B80F775F17C}" dt="2022-05-05T14:14:10.268" v="621" actId="1076"/>
          <ac:picMkLst>
            <pc:docMk/>
            <pc:sldMk cId="551996578" sldId="375"/>
            <ac:picMk id="10" creationId="{F8C6CCCB-9DBD-3BB2-7135-469F30A45306}"/>
          </ac:picMkLst>
        </pc:picChg>
        <pc:picChg chg="del mod topLvl">
          <ac:chgData name="박정운" userId="587beb3f-615d-40a9-9437-105ca99e92a1" providerId="ADAL" clId="{07B145F9-36A0-4844-B8B4-4B80F775F17C}" dt="2022-05-05T14:13:27.781" v="608" actId="478"/>
          <ac:picMkLst>
            <pc:docMk/>
            <pc:sldMk cId="551996578" sldId="375"/>
            <ac:picMk id="11" creationId="{D0CF28B5-88F2-8DAB-6307-5F44952C06B0}"/>
          </ac:picMkLst>
        </pc:picChg>
        <pc:picChg chg="del mod topLvl">
          <ac:chgData name="박정운" userId="587beb3f-615d-40a9-9437-105ca99e92a1" providerId="ADAL" clId="{07B145F9-36A0-4844-B8B4-4B80F775F17C}" dt="2022-05-05T14:13:09.019" v="602" actId="478"/>
          <ac:picMkLst>
            <pc:docMk/>
            <pc:sldMk cId="551996578" sldId="375"/>
            <ac:picMk id="12" creationId="{7DC134B2-DC3C-6C61-C72E-122C21FA0BAD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5T14:32:29.018" v="996" actId="14100"/>
        <pc:sldMkLst>
          <pc:docMk/>
          <pc:sldMk cId="4024007537" sldId="376"/>
        </pc:sldMkLst>
        <pc:spChg chg="mod">
          <ac:chgData name="박정운" userId="587beb3f-615d-40a9-9437-105ca99e92a1" providerId="ADAL" clId="{07B145F9-36A0-4844-B8B4-4B80F775F17C}" dt="2022-05-05T14:15:04.700" v="677"/>
          <ac:spMkLst>
            <pc:docMk/>
            <pc:sldMk cId="4024007537" sldId="376"/>
            <ac:spMk id="6" creationId="{461A121E-09EF-4F14-A087-EEA82CF0D696}"/>
          </ac:spMkLst>
        </pc:spChg>
        <pc:grpChg chg="del">
          <ac:chgData name="박정운" userId="587beb3f-615d-40a9-9437-105ca99e92a1" providerId="ADAL" clId="{07B145F9-36A0-4844-B8B4-4B80F775F17C}" dt="2022-05-05T14:14:45.496" v="669" actId="478"/>
          <ac:grpSpMkLst>
            <pc:docMk/>
            <pc:sldMk cId="4024007537" sldId="376"/>
            <ac:grpSpMk id="10" creationId="{02708C15-8A1C-5BD9-ED95-DDB8A49A7D37}"/>
          </ac:grpSpMkLst>
        </pc:grpChg>
        <pc:picChg chg="add mod">
          <ac:chgData name="박정운" userId="587beb3f-615d-40a9-9437-105ca99e92a1" providerId="ADAL" clId="{07B145F9-36A0-4844-B8B4-4B80F775F17C}" dt="2022-05-05T14:32:29.018" v="996" actId="14100"/>
          <ac:picMkLst>
            <pc:docMk/>
            <pc:sldMk cId="4024007537" sldId="376"/>
            <ac:picMk id="7" creationId="{6A6A74BE-474A-BD7D-4221-2C618AC13C58}"/>
          </ac:picMkLst>
        </pc:picChg>
      </pc:sldChg>
      <pc:sldChg chg="addSp delSp modSp add mod setBg">
        <pc:chgData name="박정운" userId="587beb3f-615d-40a9-9437-105ca99e92a1" providerId="ADAL" clId="{07B145F9-36A0-4844-B8B4-4B80F775F17C}" dt="2022-05-15T10:09:25.140" v="7873" actId="26606"/>
        <pc:sldMkLst>
          <pc:docMk/>
          <pc:sldMk cId="2878682907" sldId="377"/>
        </pc:sldMkLst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4" creationId="{00000000-0000-0000-0000-000000000000}"/>
          </ac:spMkLst>
        </pc:spChg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6" creationId="{86CB38DD-EC43-AC71-8204-7059D0EDB003}"/>
          </ac:spMkLst>
        </pc:spChg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7" creationId="{8D9900F0-E6A1-625F-715C-51CCC762038B}"/>
          </ac:spMkLst>
        </pc:spChg>
        <pc:spChg chg="add mo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8" creationId="{BE2A4247-3C24-4935-20A6-8B9A367378CA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3" creationId="{C83F9D7D-8B7D-49DF-AA94-0A9A8D671027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5" creationId="{5707F116-8EC0-4822-9067-186AC8C96EB8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7" creationId="{49F1A7E4-819D-4D21-8E8B-32671A9F9853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9" creationId="{6D6E3EFD-925A-40CD-8E14-FDD4E6DDC686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1" creationId="{3A91C067-F707-44D1-A9C2-9913E6ADC689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3" creationId="{52329D9A-3D48-4B69-939D-2A480F14786F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5" creationId="{2D5CC4CB-7B78-480A-A0AE-A8A35C08E190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7" creationId="{DC580C66-5435-4F00-873E-679D3D5049C0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9" creationId="{B4AFD177-1A38-4FAE-87D4-840AE22C861C}"/>
          </ac:spMkLst>
        </pc:spChg>
        <pc:picChg chg="add mod">
          <ac:chgData name="박정운" userId="587beb3f-615d-40a9-9437-105ca99e92a1" providerId="ADAL" clId="{07B145F9-36A0-4844-B8B4-4B80F775F17C}" dt="2022-05-15T10:09:25.140" v="7873" actId="26606"/>
          <ac:picMkLst>
            <pc:docMk/>
            <pc:sldMk cId="2878682907" sldId="377"/>
            <ac:picMk id="3" creationId="{D643FCCC-679F-99CF-6EB6-6924261E71A7}"/>
          </ac:picMkLst>
        </pc:picChg>
        <pc:picChg chg="del">
          <ac:chgData name="박정운" userId="587beb3f-615d-40a9-9437-105ca99e92a1" providerId="ADAL" clId="{07B145F9-36A0-4844-B8B4-4B80F775F17C}" dt="2022-05-05T14:20:27.484" v="713" actId="478"/>
          <ac:picMkLst>
            <pc:docMk/>
            <pc:sldMk cId="2878682907" sldId="377"/>
            <ac:picMk id="1026" creationId="{00000000-0000-0000-0000-000000000000}"/>
          </ac:picMkLst>
        </pc:picChg>
      </pc:sldChg>
      <pc:sldChg chg="modSp add del mod">
        <pc:chgData name="박정운" userId="587beb3f-615d-40a9-9437-105ca99e92a1" providerId="ADAL" clId="{07B145F9-36A0-4844-B8B4-4B80F775F17C}" dt="2022-05-05T15:01:30.918" v="2789" actId="47"/>
        <pc:sldMkLst>
          <pc:docMk/>
          <pc:sldMk cId="207707533" sldId="378"/>
        </pc:sldMkLst>
        <pc:spChg chg="mod">
          <ac:chgData name="박정운" userId="587beb3f-615d-40a9-9437-105ca99e92a1" providerId="ADAL" clId="{07B145F9-36A0-4844-B8B4-4B80F775F17C}" dt="2022-05-05T15:01:23.373" v="2785" actId="1076"/>
          <ac:spMkLst>
            <pc:docMk/>
            <pc:sldMk cId="207707533" sldId="378"/>
            <ac:spMk id="7" creationId="{36E05B7C-B9BE-6E1E-2825-A1D7135F0FD2}"/>
          </ac:spMkLst>
        </pc:spChg>
      </pc:sldChg>
      <pc:sldChg chg="addSp delSp modSp add mod">
        <pc:chgData name="박정운" userId="587beb3f-615d-40a9-9437-105ca99e92a1" providerId="ADAL" clId="{07B145F9-36A0-4844-B8B4-4B80F775F17C}" dt="2022-05-06T05:45:48.055" v="3197" actId="14100"/>
        <pc:sldMkLst>
          <pc:docMk/>
          <pc:sldMk cId="1031673366" sldId="378"/>
        </pc:sldMkLst>
        <pc:spChg chg="mod">
          <ac:chgData name="박정운" userId="587beb3f-615d-40a9-9437-105ca99e92a1" providerId="ADAL" clId="{07B145F9-36A0-4844-B8B4-4B80F775F17C}" dt="2022-05-06T05:41:28.087" v="3137" actId="20577"/>
          <ac:spMkLst>
            <pc:docMk/>
            <pc:sldMk cId="1031673366" sldId="378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06T05:45:42.928" v="3195" actId="1076"/>
          <ac:spMkLst>
            <pc:docMk/>
            <pc:sldMk cId="1031673366" sldId="378"/>
            <ac:spMk id="11" creationId="{C547799D-495B-4A60-30E2-C9AFBD226270}"/>
          </ac:spMkLst>
        </pc:spChg>
        <pc:picChg chg="del">
          <ac:chgData name="박정운" userId="587beb3f-615d-40a9-9437-105ca99e92a1" providerId="ADAL" clId="{07B145F9-36A0-4844-B8B4-4B80F775F17C}" dt="2022-05-06T05:35:50.285" v="2909" actId="478"/>
          <ac:picMkLst>
            <pc:docMk/>
            <pc:sldMk cId="1031673366" sldId="378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5:48.055" v="3197" actId="14100"/>
          <ac:picMkLst>
            <pc:docMk/>
            <pc:sldMk cId="1031673366" sldId="378"/>
            <ac:picMk id="8" creationId="{EEC6F519-C08E-03C1-3CA6-47EDA98152DE}"/>
          </ac:picMkLst>
        </pc:picChg>
        <pc:picChg chg="add del mod">
          <ac:chgData name="박정운" userId="587beb3f-615d-40a9-9437-105ca99e92a1" providerId="ADAL" clId="{07B145F9-36A0-4844-B8B4-4B80F775F17C}" dt="2022-05-06T05:37:31.720" v="2921" actId="478"/>
          <ac:picMkLst>
            <pc:docMk/>
            <pc:sldMk cId="1031673366" sldId="378"/>
            <ac:picMk id="10" creationId="{C59EBA01-766A-E50D-0334-E04F2CC4F3D2}"/>
          </ac:picMkLst>
        </pc:picChg>
      </pc:sldChg>
      <pc:sldChg chg="addSp delSp modSp mod">
        <pc:chgData name="박정운" userId="587beb3f-615d-40a9-9437-105ca99e92a1" providerId="ADAL" clId="{07B145F9-36A0-4844-B8B4-4B80F775F17C}" dt="2022-05-15T05:22:44.278" v="3444" actId="14100"/>
        <pc:sldMkLst>
          <pc:docMk/>
          <pc:sldMk cId="2826830577" sldId="378"/>
        </pc:sldMkLst>
        <pc:picChg chg="add del mod">
          <ac:chgData name="박정운" userId="587beb3f-615d-40a9-9437-105ca99e92a1" providerId="ADAL" clId="{07B145F9-36A0-4844-B8B4-4B80F775F17C}" dt="2022-05-15T05:22:14.960" v="3437" actId="478"/>
          <ac:picMkLst>
            <pc:docMk/>
            <pc:sldMk cId="2826830577" sldId="378"/>
            <ac:picMk id="7" creationId="{6BF3B9A8-2792-FE0B-BFA7-8869FF2AF874}"/>
          </ac:picMkLst>
        </pc:picChg>
        <pc:picChg chg="add mod">
          <ac:chgData name="박정운" userId="587beb3f-615d-40a9-9437-105ca99e92a1" providerId="ADAL" clId="{07B145F9-36A0-4844-B8B4-4B80F775F17C}" dt="2022-05-15T05:22:44.278" v="3444" actId="14100"/>
          <ac:picMkLst>
            <pc:docMk/>
            <pc:sldMk cId="2826830577" sldId="378"/>
            <ac:picMk id="8" creationId="{EEC2F1C5-4C5C-791C-89BF-0D27F79B5C91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6T05:42:25.943" v="3168" actId="12788"/>
        <pc:sldMkLst>
          <pc:docMk/>
          <pc:sldMk cId="563287412" sldId="379"/>
        </pc:sldMkLst>
        <pc:spChg chg="mod">
          <ac:chgData name="박정운" userId="587beb3f-615d-40a9-9437-105ca99e92a1" providerId="ADAL" clId="{07B145F9-36A0-4844-B8B4-4B80F775F17C}" dt="2022-05-06T05:41:50.937" v="3159" actId="20577"/>
          <ac:spMkLst>
            <pc:docMk/>
            <pc:sldMk cId="563287412" sldId="379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06T05:41:52.645" v="3160" actId="478"/>
          <ac:picMkLst>
            <pc:docMk/>
            <pc:sldMk cId="563287412" sldId="379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2:25.943" v="3168" actId="12788"/>
          <ac:picMkLst>
            <pc:docMk/>
            <pc:sldMk cId="563287412" sldId="379"/>
            <ac:picMk id="8" creationId="{DB8691C9-99E2-58BA-7CBB-131609CBA234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29:46.335" v="8734" actId="1076"/>
        <pc:sldMkLst>
          <pc:docMk/>
          <pc:sldMk cId="1330094914" sldId="379"/>
        </pc:sldMkLst>
        <pc:spChg chg="add del">
          <ac:chgData name="박정운" userId="587beb3f-615d-40a9-9437-105ca99e92a1" providerId="ADAL" clId="{07B145F9-36A0-4844-B8B4-4B80F775F17C}" dt="2022-05-15T05:21:06.580" v="3427" actId="478"/>
          <ac:spMkLst>
            <pc:docMk/>
            <pc:sldMk cId="1330094914" sldId="379"/>
            <ac:spMk id="4" creationId="{57157F53-C71A-55B4-D0D6-DF5789521FE3}"/>
          </ac:spMkLst>
        </pc:spChg>
        <pc:picChg chg="add mod">
          <ac:chgData name="박정운" userId="587beb3f-615d-40a9-9437-105ca99e92a1" providerId="ADAL" clId="{07B145F9-36A0-4844-B8B4-4B80F775F17C}" dt="2022-05-31T15:29:46.335" v="8734" actId="1076"/>
          <ac:picMkLst>
            <pc:docMk/>
            <pc:sldMk cId="1330094914" sldId="379"/>
            <ac:picMk id="7" creationId="{616D95C8-E53F-5BB8-E53E-A261431EA9C9}"/>
          </ac:picMkLst>
        </pc:picChg>
        <pc:picChg chg="add del mod">
          <ac:chgData name="박정운" userId="587beb3f-615d-40a9-9437-105ca99e92a1" providerId="ADAL" clId="{07B145F9-36A0-4844-B8B4-4B80F775F17C}" dt="2022-05-14T09:07:31.705" v="3369" actId="478"/>
          <ac:picMkLst>
            <pc:docMk/>
            <pc:sldMk cId="1330094914" sldId="379"/>
            <ac:picMk id="7" creationId="{C5FD1DA4-28FC-5C2A-AFE4-7BF268DEB1CF}"/>
          </ac:picMkLst>
        </pc:picChg>
        <pc:picChg chg="add del mod">
          <ac:chgData name="박정운" userId="587beb3f-615d-40a9-9437-105ca99e92a1" providerId="ADAL" clId="{07B145F9-36A0-4844-B8B4-4B80F775F17C}" dt="2022-05-31T14:25:59.899" v="8279" actId="478"/>
          <ac:picMkLst>
            <pc:docMk/>
            <pc:sldMk cId="1330094914" sldId="379"/>
            <ac:picMk id="8" creationId="{44E280CA-8D6F-1EC7-8CAD-50027FE44172}"/>
          </ac:picMkLst>
        </pc:picChg>
        <pc:picChg chg="add del mod">
          <ac:chgData name="박정운" userId="587beb3f-615d-40a9-9437-105ca99e92a1" providerId="ADAL" clId="{07B145F9-36A0-4844-B8B4-4B80F775F17C}" dt="2022-05-15T05:21:02.968" v="3425" actId="478"/>
          <ac:picMkLst>
            <pc:docMk/>
            <pc:sldMk cId="1330094914" sldId="379"/>
            <ac:picMk id="9" creationId="{45B94A29-3010-E46C-2BF3-C77270985CD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6T05:48:45.207" v="3271" actId="12788"/>
        <pc:sldMkLst>
          <pc:docMk/>
          <pc:sldMk cId="2008828475" sldId="380"/>
        </pc:sldMkLst>
        <pc:picChg chg="del">
          <ac:chgData name="박정운" userId="587beb3f-615d-40a9-9437-105ca99e92a1" providerId="ADAL" clId="{07B145F9-36A0-4844-B8B4-4B80F775F17C}" dt="2022-05-06T05:48:05.652" v="3265" actId="478"/>
          <ac:picMkLst>
            <pc:docMk/>
            <pc:sldMk cId="2008828475" sldId="380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8:45.207" v="3271" actId="12788"/>
          <ac:picMkLst>
            <pc:docMk/>
            <pc:sldMk cId="2008828475" sldId="380"/>
            <ac:picMk id="8" creationId="{978F6F77-E65E-BBA1-E053-36B58E1E21F7}"/>
          </ac:picMkLst>
        </pc:picChg>
      </pc:sldChg>
      <pc:sldChg chg="addSp modSp mod">
        <pc:chgData name="박정운" userId="587beb3f-615d-40a9-9437-105ca99e92a1" providerId="ADAL" clId="{07B145F9-36A0-4844-B8B4-4B80F775F17C}" dt="2022-05-15T07:08:06.458" v="3567" actId="12788"/>
        <pc:sldMkLst>
          <pc:docMk/>
          <pc:sldMk cId="1737389129" sldId="382"/>
        </pc:sldMkLst>
        <pc:spChg chg="mod">
          <ac:chgData name="박정운" userId="587beb3f-615d-40a9-9437-105ca99e92a1" providerId="ADAL" clId="{07B145F9-36A0-4844-B8B4-4B80F775F17C}" dt="2022-05-15T06:42:14.540" v="3546"/>
          <ac:spMkLst>
            <pc:docMk/>
            <pc:sldMk cId="1737389129" sldId="382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15T07:08:06.458" v="3567" actId="12788"/>
          <ac:picMkLst>
            <pc:docMk/>
            <pc:sldMk cId="1737389129" sldId="382"/>
            <ac:picMk id="7" creationId="{D7754A96-A38A-5D09-2CB8-279DDC76E8C7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34:07.367" v="8745" actId="14100"/>
        <pc:sldMkLst>
          <pc:docMk/>
          <pc:sldMk cId="3802709777" sldId="383"/>
        </pc:sldMkLst>
        <pc:spChg chg="mod">
          <ac:chgData name="박정운" userId="587beb3f-615d-40a9-9437-105ca99e92a1" providerId="ADAL" clId="{07B145F9-36A0-4844-B8B4-4B80F775F17C}" dt="2022-05-15T06:42:18.202" v="3550"/>
          <ac:spMkLst>
            <pc:docMk/>
            <pc:sldMk cId="3802709777" sldId="383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15T09:41:30.204" v="5237" actId="20577"/>
          <ac:spMkLst>
            <pc:docMk/>
            <pc:sldMk cId="3802709777" sldId="383"/>
            <ac:spMk id="10" creationId="{1833394F-4A51-6831-427A-D8C24377E98C}"/>
          </ac:spMkLst>
        </pc:spChg>
        <pc:spChg chg="add del">
          <ac:chgData name="박정운" userId="587beb3f-615d-40a9-9437-105ca99e92a1" providerId="ADAL" clId="{07B145F9-36A0-4844-B8B4-4B80F775F17C}" dt="2022-05-15T09:54:30.426" v="6161" actId="22"/>
          <ac:spMkLst>
            <pc:docMk/>
            <pc:sldMk cId="3802709777" sldId="383"/>
            <ac:spMk id="11" creationId="{C8988B3D-E0F6-EB2C-DA23-E52C47624245}"/>
          </ac:spMkLst>
        </pc:spChg>
        <pc:spChg chg="add del mod">
          <ac:chgData name="박정운" userId="587beb3f-615d-40a9-9437-105ca99e92a1" providerId="ADAL" clId="{07B145F9-36A0-4844-B8B4-4B80F775F17C}" dt="2022-05-15T09:57:25.142" v="6350" actId="478"/>
          <ac:spMkLst>
            <pc:docMk/>
            <pc:sldMk cId="3802709777" sldId="383"/>
            <ac:spMk id="12" creationId="{82577E50-7513-A2AB-5D8E-2285D1B3CDC7}"/>
          </ac:spMkLst>
        </pc:spChg>
        <pc:picChg chg="add del mod">
          <ac:chgData name="박정운" userId="587beb3f-615d-40a9-9437-105ca99e92a1" providerId="ADAL" clId="{07B145F9-36A0-4844-B8B4-4B80F775F17C}" dt="2022-05-15T07:44:56.544" v="3873" actId="478"/>
          <ac:picMkLst>
            <pc:docMk/>
            <pc:sldMk cId="3802709777" sldId="383"/>
            <ac:picMk id="7" creationId="{9B4D9267-1A07-9881-49EB-9AFB70725D80}"/>
          </ac:picMkLst>
        </pc:picChg>
        <pc:picChg chg="add mod">
          <ac:chgData name="박정운" userId="587beb3f-615d-40a9-9437-105ca99e92a1" providerId="ADAL" clId="{07B145F9-36A0-4844-B8B4-4B80F775F17C}" dt="2022-05-31T15:34:07.367" v="8745" actId="14100"/>
          <ac:picMkLst>
            <pc:docMk/>
            <pc:sldMk cId="3802709777" sldId="383"/>
            <ac:picMk id="7" creationId="{FF8F0386-3EA1-B36A-DBBC-7722CBEBE675}"/>
          </ac:picMkLst>
        </pc:picChg>
        <pc:picChg chg="add mod">
          <ac:chgData name="박정운" userId="587beb3f-615d-40a9-9437-105ca99e92a1" providerId="ADAL" clId="{07B145F9-36A0-4844-B8B4-4B80F775F17C}" dt="2022-05-15T07:50:57.442" v="3999" actId="12788"/>
          <ac:picMkLst>
            <pc:docMk/>
            <pc:sldMk cId="3802709777" sldId="383"/>
            <ac:picMk id="9" creationId="{58A4DE82-09F9-4865-8E86-EEC6210DACBD}"/>
          </ac:picMkLst>
        </pc:picChg>
      </pc:sldChg>
      <pc:sldChg chg="addSp delSp modSp mod">
        <pc:chgData name="박정운" userId="587beb3f-615d-40a9-9437-105ca99e92a1" providerId="ADAL" clId="{07B145F9-36A0-4844-B8B4-4B80F775F17C}" dt="2022-06-01T02:44:24.257" v="8810" actId="1076"/>
        <pc:sldMkLst>
          <pc:docMk/>
          <pc:sldMk cId="593910347" sldId="384"/>
        </pc:sldMkLst>
        <pc:spChg chg="mod">
          <ac:chgData name="박정운" userId="587beb3f-615d-40a9-9437-105ca99e92a1" providerId="ADAL" clId="{07B145F9-36A0-4844-B8B4-4B80F775F17C}" dt="2022-05-15T06:42:20.632" v="3554"/>
          <ac:spMkLst>
            <pc:docMk/>
            <pc:sldMk cId="593910347" sldId="384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6-01T02:44:18.678" v="8807" actId="478"/>
          <ac:picMkLst>
            <pc:docMk/>
            <pc:sldMk cId="593910347" sldId="384"/>
            <ac:picMk id="7" creationId="{265CE2D1-E7E0-2AB2-3C56-707AEE7C9DE4}"/>
          </ac:picMkLst>
        </pc:picChg>
        <pc:picChg chg="add mod">
          <ac:chgData name="박정운" userId="587beb3f-615d-40a9-9437-105ca99e92a1" providerId="ADAL" clId="{07B145F9-36A0-4844-B8B4-4B80F775F17C}" dt="2022-05-15T07:07:28.682" v="3561" actId="12788"/>
          <ac:picMkLst>
            <pc:docMk/>
            <pc:sldMk cId="593910347" sldId="384"/>
            <ac:picMk id="7" creationId="{BB8B593E-5DA3-DE53-3CDD-63B86C68241B}"/>
          </ac:picMkLst>
        </pc:picChg>
        <pc:picChg chg="del">
          <ac:chgData name="박정운" userId="587beb3f-615d-40a9-9437-105ca99e92a1" providerId="ADAL" clId="{07B145F9-36A0-4844-B8B4-4B80F775F17C}" dt="2022-05-31T15:31:37.554" v="8741" actId="478"/>
          <ac:picMkLst>
            <pc:docMk/>
            <pc:sldMk cId="593910347" sldId="384"/>
            <ac:picMk id="8" creationId="{2AFD3468-0E6A-4F70-EECF-7109370A183D}"/>
          </ac:picMkLst>
        </pc:picChg>
        <pc:picChg chg="add mod">
          <ac:chgData name="박정운" userId="587beb3f-615d-40a9-9437-105ca99e92a1" providerId="ADAL" clId="{07B145F9-36A0-4844-B8B4-4B80F775F17C}" dt="2022-06-01T02:44:24.257" v="8810" actId="1076"/>
          <ac:picMkLst>
            <pc:docMk/>
            <pc:sldMk cId="593910347" sldId="384"/>
            <ac:picMk id="8" creationId="{62C997B2-A8EA-BCA0-55E6-7B093536BC54}"/>
          </ac:picMkLst>
        </pc:picChg>
      </pc:sldChg>
      <pc:sldChg chg="addSp modSp mod">
        <pc:chgData name="박정운" userId="587beb3f-615d-40a9-9437-105ca99e92a1" providerId="ADAL" clId="{07B145F9-36A0-4844-B8B4-4B80F775F17C}" dt="2022-05-15T09:24:06.128" v="5142" actId="20577"/>
        <pc:sldMkLst>
          <pc:docMk/>
          <pc:sldMk cId="723307114" sldId="385"/>
        </pc:sldMkLst>
        <pc:spChg chg="mod">
          <ac:chgData name="박정운" userId="587beb3f-615d-40a9-9437-105ca99e92a1" providerId="ADAL" clId="{07B145F9-36A0-4844-B8B4-4B80F775F17C}" dt="2022-05-15T09:24:06.128" v="5142" actId="20577"/>
          <ac:spMkLst>
            <pc:docMk/>
            <pc:sldMk cId="723307114" sldId="385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15T09:23:45.594" v="5107" actId="12788"/>
          <ac:picMkLst>
            <pc:docMk/>
            <pc:sldMk cId="723307114" sldId="385"/>
            <ac:picMk id="7" creationId="{087E263D-5BA1-E5B0-69A2-11B38F7A2E80}"/>
          </ac:picMkLst>
        </pc:picChg>
      </pc:sldChg>
      <pc:sldChg chg="addSp delSp modSp del mod">
        <pc:chgData name="박정운" userId="587beb3f-615d-40a9-9437-105ca99e92a1" providerId="ADAL" clId="{07B145F9-36A0-4844-B8B4-4B80F775F17C}" dt="2022-05-31T14:27:31.344" v="8286" actId="47"/>
        <pc:sldMkLst>
          <pc:docMk/>
          <pc:sldMk cId="301849405" sldId="386"/>
        </pc:sldMkLst>
        <pc:spChg chg="mod">
          <ac:chgData name="박정운" userId="587beb3f-615d-40a9-9437-105ca99e92a1" providerId="ADAL" clId="{07B145F9-36A0-4844-B8B4-4B80F775F17C}" dt="2022-05-15T09:43:24.202" v="5250" actId="113"/>
          <ac:spMkLst>
            <pc:docMk/>
            <pc:sldMk cId="301849405" sldId="386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15T09:41:16.404" v="5225" actId="20577"/>
          <ac:spMkLst>
            <pc:docMk/>
            <pc:sldMk cId="301849405" sldId="386"/>
            <ac:spMk id="8" creationId="{7058BC3B-B24B-6EF0-EF31-ADA93175EA8F}"/>
          </ac:spMkLst>
        </pc:spChg>
        <pc:spChg chg="add mod">
          <ac:chgData name="박정운" userId="587beb3f-615d-40a9-9437-105ca99e92a1" providerId="ADAL" clId="{07B145F9-36A0-4844-B8B4-4B80F775F17C}" dt="2022-05-15T09:44:42.893" v="5257" actId="164"/>
          <ac:spMkLst>
            <pc:docMk/>
            <pc:sldMk cId="301849405" sldId="386"/>
            <ac:spMk id="11" creationId="{9B45ECD3-3789-398D-E5D2-16C10987BA1A}"/>
          </ac:spMkLst>
        </pc:spChg>
        <pc:grpChg chg="add mod">
          <ac:chgData name="박정운" userId="587beb3f-615d-40a9-9437-105ca99e92a1" providerId="ADAL" clId="{07B145F9-36A0-4844-B8B4-4B80F775F17C}" dt="2022-05-15T09:44:42.893" v="5257" actId="164"/>
          <ac:grpSpMkLst>
            <pc:docMk/>
            <pc:sldMk cId="301849405" sldId="386"/>
            <ac:grpSpMk id="12" creationId="{A7C3EBF2-A759-D3B6-DE38-25D3F0EDB0C1}"/>
          </ac:grpSpMkLst>
        </pc:grpChg>
        <pc:picChg chg="add del mod">
          <ac:chgData name="박정운" userId="587beb3f-615d-40a9-9437-105ca99e92a1" providerId="ADAL" clId="{07B145F9-36A0-4844-B8B4-4B80F775F17C}" dt="2022-05-15T09:40:50.035" v="5188" actId="478"/>
          <ac:picMkLst>
            <pc:docMk/>
            <pc:sldMk cId="301849405" sldId="386"/>
            <ac:picMk id="7" creationId="{8CBDD5F2-FA36-20E0-8364-E618B1432D0C}"/>
          </ac:picMkLst>
        </pc:picChg>
        <pc:picChg chg="add mod">
          <ac:chgData name="박정운" userId="587beb3f-615d-40a9-9437-105ca99e92a1" providerId="ADAL" clId="{07B145F9-36A0-4844-B8B4-4B80F775F17C}" dt="2022-05-15T09:44:42.893" v="5257" actId="164"/>
          <ac:picMkLst>
            <pc:docMk/>
            <pc:sldMk cId="301849405" sldId="386"/>
            <ac:picMk id="10" creationId="{E58FF229-E61E-F5C2-39F4-9EDCB0433A17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10:45.201" v="8701" actId="20577"/>
        <pc:sldMkLst>
          <pc:docMk/>
          <pc:sldMk cId="463739671" sldId="387"/>
        </pc:sldMkLst>
        <pc:spChg chg="add del">
          <ac:chgData name="박정운" userId="587beb3f-615d-40a9-9437-105ca99e92a1" providerId="ADAL" clId="{07B145F9-36A0-4844-B8B4-4B80F775F17C}" dt="2022-05-15T09:55:15.772" v="6166"/>
          <ac:spMkLst>
            <pc:docMk/>
            <pc:sldMk cId="463739671" sldId="387"/>
            <ac:spMk id="4" creationId="{7C745219-AEAB-7C0C-B0CC-28C83FE2957C}"/>
          </ac:spMkLst>
        </pc:spChg>
        <pc:spChg chg="add mod">
          <ac:chgData name="박정운" userId="587beb3f-615d-40a9-9437-105ca99e92a1" providerId="ADAL" clId="{07B145F9-36A0-4844-B8B4-4B80F775F17C}" dt="2022-05-31T15:10:45.201" v="8701" actId="20577"/>
          <ac:spMkLst>
            <pc:docMk/>
            <pc:sldMk cId="463739671" sldId="387"/>
            <ac:spMk id="7" creationId="{A84459B7-C687-7639-B146-E3F529C1EDC9}"/>
          </ac:spMkLst>
        </pc:spChg>
        <pc:spChg chg="add del mod">
          <ac:chgData name="박정운" userId="587beb3f-615d-40a9-9437-105ca99e92a1" providerId="ADAL" clId="{07B145F9-36A0-4844-B8B4-4B80F775F17C}" dt="2022-05-15T09:57:38.254" v="6353" actId="478"/>
          <ac:spMkLst>
            <pc:docMk/>
            <pc:sldMk cId="463739671" sldId="387"/>
            <ac:spMk id="10" creationId="{299BD66B-031B-A378-6DE8-AAC48B5C58E3}"/>
          </ac:spMkLst>
        </pc:spChg>
        <pc:picChg chg="add del mod">
          <ac:chgData name="박정운" userId="587beb3f-615d-40a9-9437-105ca99e92a1" providerId="ADAL" clId="{07B145F9-36A0-4844-B8B4-4B80F775F17C}" dt="2022-05-31T14:26:28.389" v="8284" actId="478"/>
          <ac:picMkLst>
            <pc:docMk/>
            <pc:sldMk cId="463739671" sldId="387"/>
            <ac:picMk id="8" creationId="{59DEB1E4-B2A4-4C67-23F5-A81EAC9FECD7}"/>
          </ac:picMkLst>
        </pc:picChg>
        <pc:picChg chg="add del mod">
          <ac:chgData name="박정운" userId="587beb3f-615d-40a9-9437-105ca99e92a1" providerId="ADAL" clId="{07B145F9-36A0-4844-B8B4-4B80F775F17C}" dt="2022-05-31T14:26:28.686" v="8285" actId="478"/>
          <ac:picMkLst>
            <pc:docMk/>
            <pc:sldMk cId="463739671" sldId="387"/>
            <ac:picMk id="9" creationId="{C23D73D4-C4D3-29B7-B249-6D9FDBC5E95A}"/>
          </ac:picMkLst>
        </pc:picChg>
      </pc:sldChg>
      <pc:sldChg chg="addSp delSp modSp mod">
        <pc:chgData name="박정운" userId="587beb3f-615d-40a9-9437-105ca99e92a1" providerId="ADAL" clId="{07B145F9-36A0-4844-B8B4-4B80F775F17C}" dt="2022-05-15T07:18:13.651" v="3810" actId="20577"/>
        <pc:sldMkLst>
          <pc:docMk/>
          <pc:sldMk cId="4105919687" sldId="388"/>
        </pc:sldMkLst>
        <pc:spChg chg="mod">
          <ac:chgData name="박정운" userId="587beb3f-615d-40a9-9437-105ca99e92a1" providerId="ADAL" clId="{07B145F9-36A0-4844-B8B4-4B80F775F17C}" dt="2022-05-15T07:18:13.651" v="3810" actId="20577"/>
          <ac:spMkLst>
            <pc:docMk/>
            <pc:sldMk cId="4105919687" sldId="388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15T06:42:02.475" v="3539" actId="20577"/>
          <ac:spMkLst>
            <pc:docMk/>
            <pc:sldMk cId="4105919687" sldId="388"/>
            <ac:spMk id="26" creationId="{2CEFB876-C52E-B378-AE78-A4267723E5F7}"/>
          </ac:spMkLst>
        </pc:spChg>
        <pc:grpChg chg="del">
          <ac:chgData name="박정운" userId="587beb3f-615d-40a9-9437-105ca99e92a1" providerId="ADAL" clId="{07B145F9-36A0-4844-B8B4-4B80F775F17C}" dt="2022-05-15T07:11:57.796" v="3569" actId="478"/>
          <ac:grpSpMkLst>
            <pc:docMk/>
            <pc:sldMk cId="4105919687" sldId="388"/>
            <ac:grpSpMk id="2" creationId="{2B6A2BEB-04B9-4C31-6F95-59A9DD4673E7}"/>
          </ac:grpSpMkLst>
        </pc:grpChg>
        <pc:grpChg chg="add mod">
          <ac:chgData name="박정운" userId="587beb3f-615d-40a9-9437-105ca99e92a1" providerId="ADAL" clId="{07B145F9-36A0-4844-B8B4-4B80F775F17C}" dt="2022-05-15T07:15:52.770" v="3625" actId="164"/>
          <ac:grpSpMkLst>
            <pc:docMk/>
            <pc:sldMk cId="4105919687" sldId="388"/>
            <ac:grpSpMk id="14" creationId="{FF279925-5164-77DA-FA17-8DC39D639813}"/>
          </ac:grpSpMkLst>
        </pc:grpChg>
        <pc:grpChg chg="add mod">
          <ac:chgData name="박정운" userId="587beb3f-615d-40a9-9437-105ca99e92a1" providerId="ADAL" clId="{07B145F9-36A0-4844-B8B4-4B80F775F17C}" dt="2022-05-15T07:16:31.888" v="3631" actId="164"/>
          <ac:grpSpMkLst>
            <pc:docMk/>
            <pc:sldMk cId="4105919687" sldId="388"/>
            <ac:grpSpMk id="18" creationId="{462CBD7A-1F68-F23C-408D-0279B8DB9244}"/>
          </ac:grpSpMkLst>
        </pc:grpChg>
        <pc:picChg chg="add mod">
          <ac:chgData name="박정운" userId="587beb3f-615d-40a9-9437-105ca99e92a1" providerId="ADAL" clId="{07B145F9-36A0-4844-B8B4-4B80F775F17C}" dt="2022-05-15T07:15:52.770" v="3625" actId="164"/>
          <ac:picMkLst>
            <pc:docMk/>
            <pc:sldMk cId="4105919687" sldId="388"/>
            <ac:picMk id="7" creationId="{25742183-81E0-D431-031B-4723B9556787}"/>
          </ac:picMkLst>
        </pc:picChg>
        <pc:picChg chg="add mod">
          <ac:chgData name="박정운" userId="587beb3f-615d-40a9-9437-105ca99e92a1" providerId="ADAL" clId="{07B145F9-36A0-4844-B8B4-4B80F775F17C}" dt="2022-05-15T07:16:31.888" v="3631" actId="164"/>
          <ac:picMkLst>
            <pc:docMk/>
            <pc:sldMk cId="4105919687" sldId="388"/>
            <ac:picMk id="9" creationId="{E11BA12B-3D26-675F-0622-A26C4A5C0F6C}"/>
          </ac:picMkLst>
        </pc:picChg>
        <pc:cxnChg chg="add mod">
          <ac:chgData name="박정운" userId="587beb3f-615d-40a9-9437-105ca99e92a1" providerId="ADAL" clId="{07B145F9-36A0-4844-B8B4-4B80F775F17C}" dt="2022-05-15T07:15:52.770" v="3625" actId="164"/>
          <ac:cxnSpMkLst>
            <pc:docMk/>
            <pc:sldMk cId="4105919687" sldId="388"/>
            <ac:cxnSpMk id="11" creationId="{28EC9595-3C97-B3CD-BCC1-3BB1377BBD58}"/>
          </ac:cxnSpMkLst>
        </pc:cxnChg>
        <pc:cxnChg chg="add mod">
          <ac:chgData name="박정운" userId="587beb3f-615d-40a9-9437-105ca99e92a1" providerId="ADAL" clId="{07B145F9-36A0-4844-B8B4-4B80F775F17C}" dt="2022-05-15T07:15:52.770" v="3625" actId="164"/>
          <ac:cxnSpMkLst>
            <pc:docMk/>
            <pc:sldMk cId="4105919687" sldId="388"/>
            <ac:cxnSpMk id="38" creationId="{F573885C-81AB-BADB-AD2C-C7102C0169C7}"/>
          </ac:cxnSpMkLst>
        </pc:cxnChg>
        <pc:cxnChg chg="add mod">
          <ac:chgData name="박정운" userId="587beb3f-615d-40a9-9437-105ca99e92a1" providerId="ADAL" clId="{07B145F9-36A0-4844-B8B4-4B80F775F17C}" dt="2022-05-15T07:16:31.888" v="3631" actId="164"/>
          <ac:cxnSpMkLst>
            <pc:docMk/>
            <pc:sldMk cId="4105919687" sldId="388"/>
            <ac:cxnSpMk id="39" creationId="{7F9BD919-9B53-0FDF-9633-B6A40920ECE8}"/>
          </ac:cxnSpMkLst>
        </pc:cxnChg>
        <pc:cxnChg chg="add mod">
          <ac:chgData name="박정운" userId="587beb3f-615d-40a9-9437-105ca99e92a1" providerId="ADAL" clId="{07B145F9-36A0-4844-B8B4-4B80F775F17C}" dt="2022-05-15T07:16:35.293" v="3632" actId="14100"/>
          <ac:cxnSpMkLst>
            <pc:docMk/>
            <pc:sldMk cId="4105919687" sldId="388"/>
            <ac:cxnSpMk id="40" creationId="{76226E7D-9B38-F113-8792-C4C94CDB2434}"/>
          </ac:cxnSpMkLst>
        </pc:cxnChg>
      </pc:sldChg>
      <pc:sldChg chg="addSp modSp add mod">
        <pc:chgData name="박정운" userId="587beb3f-615d-40a9-9437-105ca99e92a1" providerId="ADAL" clId="{07B145F9-36A0-4844-B8B4-4B80F775F17C}" dt="2022-05-31T14:25:09.856" v="8278" actId="20577"/>
        <pc:sldMkLst>
          <pc:docMk/>
          <pc:sldMk cId="3686832719" sldId="389"/>
        </pc:sldMkLst>
        <pc:spChg chg="mod">
          <ac:chgData name="박정운" userId="587beb3f-615d-40a9-9437-105ca99e92a1" providerId="ADAL" clId="{07B145F9-36A0-4844-B8B4-4B80F775F17C}" dt="2022-05-15T07:56:52.276" v="4361" actId="20577"/>
          <ac:spMkLst>
            <pc:docMk/>
            <pc:sldMk cId="3686832719" sldId="389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3" creationId="{EA7164D6-EB8E-4FA0-5B7E-39ECDBA51C76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4" creationId="{5B786F34-0A79-6B9F-3698-6ADF0FD1EDE3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5" creationId="{DA71A1E5-7921-9633-A1D7-8246504672CF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6" creationId="{2CEFB876-C52E-B378-AE78-A4267723E5F7}"/>
          </ac:spMkLst>
        </pc:spChg>
        <pc:spChg chg="mod">
          <ac:chgData name="박정운" userId="587beb3f-615d-40a9-9437-105ca99e92a1" providerId="ADAL" clId="{07B145F9-36A0-4844-B8B4-4B80F775F17C}" dt="2022-05-31T14:25:09.856" v="8278" actId="20577"/>
          <ac:spMkLst>
            <pc:docMk/>
            <pc:sldMk cId="3686832719" sldId="389"/>
            <ac:spMk id="27" creationId="{52842774-3553-2106-13CC-3649DD3BC71C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8" creationId="{4226FCC5-EFF8-2A45-AF6B-E9C15BE7764D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9" creationId="{0A77B3C4-CE84-4DBD-4BCC-0DD3EB1ADDB2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3" creationId="{624E8AF0-84F3-FF36-9C2A-700ED0684273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5" creationId="{676F3F06-D62F-FB14-B792-B7D1BF0477AF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6" creationId="{50811F4E-8A50-7051-AD91-CD24859C3B04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7" creationId="{512A3A22-7095-B2A0-2287-0E2F363E2685}"/>
          </ac:spMkLst>
        </pc:spChg>
        <pc:spChg chg="add 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8" creationId="{05BD8D03-4B03-8806-BE64-045AA8DEA825}"/>
          </ac:spMkLst>
        </pc:spChg>
        <pc:grpChg chg="mod">
          <ac:chgData name="박정운" userId="587beb3f-615d-40a9-9437-105ca99e92a1" providerId="ADAL" clId="{07B145F9-36A0-4844-B8B4-4B80F775F17C}" dt="2022-05-31T14:25:05.987" v="8264" actId="571"/>
          <ac:grpSpMkLst>
            <pc:docMk/>
            <pc:sldMk cId="3686832719" sldId="389"/>
            <ac:grpSpMk id="2" creationId="{2B6A2BEB-04B9-4C31-6F95-59A9DD4673E7}"/>
          </ac:grpSpMkLst>
        </pc:grpChg>
        <pc:grpChg chg="mod">
          <ac:chgData name="박정운" userId="587beb3f-615d-40a9-9437-105ca99e92a1" providerId="ADAL" clId="{07B145F9-36A0-4844-B8B4-4B80F775F17C}" dt="2022-05-31T14:25:05.987" v="8264" actId="571"/>
          <ac:grpSpMkLst>
            <pc:docMk/>
            <pc:sldMk cId="3686832719" sldId="389"/>
            <ac:grpSpMk id="20" creationId="{B18888CB-3254-D327-914E-BB3EAFAF9E40}"/>
          </ac:grpSpMkLst>
        </pc:grp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4" creationId="{8B586205-64B9-8E5C-8155-C21EF4F0BB44}"/>
          </ac:cxnSpMkLst>
        </pc:cxnChg>
      </pc:sldChg>
      <pc:sldChg chg="addSp delSp modSp add mod">
        <pc:chgData name="박정운" userId="587beb3f-615d-40a9-9437-105ca99e92a1" providerId="ADAL" clId="{07B145F9-36A0-4844-B8B4-4B80F775F17C}" dt="2022-05-15T08:09:15.725" v="4938" actId="1076"/>
        <pc:sldMkLst>
          <pc:docMk/>
          <pc:sldMk cId="2330686773" sldId="390"/>
        </pc:sldMkLst>
        <pc:spChg chg="del">
          <ac:chgData name="박정운" userId="587beb3f-615d-40a9-9437-105ca99e92a1" providerId="ADAL" clId="{07B145F9-36A0-4844-B8B4-4B80F775F17C}" dt="2022-05-15T07:21:26.645" v="3837" actId="478"/>
          <ac:spMkLst>
            <pc:docMk/>
            <pc:sldMk cId="2330686773" sldId="390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15T07:57:05.607" v="4362" actId="1076"/>
          <ac:spMkLst>
            <pc:docMk/>
            <pc:sldMk cId="2330686773" sldId="390"/>
            <ac:spMk id="12" creationId="{C9AD4EED-6B9E-699D-54D6-370215F90BD9}"/>
          </ac:spMkLst>
        </pc:spChg>
        <pc:spChg chg="add mod">
          <ac:chgData name="박정운" userId="587beb3f-615d-40a9-9437-105ca99e92a1" providerId="ADAL" clId="{07B145F9-36A0-4844-B8B4-4B80F775F17C}" dt="2022-05-15T08:09:15.725" v="4938" actId="1076"/>
          <ac:spMkLst>
            <pc:docMk/>
            <pc:sldMk cId="2330686773" sldId="390"/>
            <ac:spMk id="19" creationId="{943B378A-7600-11C2-6949-A0326E46B9C8}"/>
          </ac:spMkLst>
        </pc:spChg>
        <pc:grpChg chg="add mod">
          <ac:chgData name="박정운" userId="587beb3f-615d-40a9-9437-105ca99e92a1" providerId="ADAL" clId="{07B145F9-36A0-4844-B8B4-4B80F775F17C}" dt="2022-05-15T08:07:40.976" v="4799" actId="164"/>
          <ac:grpSpMkLst>
            <pc:docMk/>
            <pc:sldMk cId="2330686773" sldId="390"/>
            <ac:grpSpMk id="9" creationId="{E4758BCB-BC7F-FB40-86C9-FC30E8438483}"/>
          </ac:grpSpMkLst>
        </pc:grpChg>
        <pc:grpChg chg="del">
          <ac:chgData name="박정운" userId="587beb3f-615d-40a9-9437-105ca99e92a1" providerId="ADAL" clId="{07B145F9-36A0-4844-B8B4-4B80F775F17C}" dt="2022-05-15T07:18:40.088" v="3812" actId="478"/>
          <ac:grpSpMkLst>
            <pc:docMk/>
            <pc:sldMk cId="2330686773" sldId="390"/>
            <ac:grpSpMk id="11" creationId="{4A6438B2-1AB3-E0C8-9B79-38D3DA966605}"/>
          </ac:grpSpMkLst>
        </pc:grpChg>
        <pc:picChg chg="add mod">
          <ac:chgData name="박정운" userId="587beb3f-615d-40a9-9437-105ca99e92a1" providerId="ADAL" clId="{07B145F9-36A0-4844-B8B4-4B80F775F17C}" dt="2022-05-15T08:07:40.976" v="4799" actId="164"/>
          <ac:picMkLst>
            <pc:docMk/>
            <pc:sldMk cId="2330686773" sldId="390"/>
            <ac:picMk id="13" creationId="{C62ADB2A-11CC-0881-6C24-973E9C2D91EE}"/>
          </ac:picMkLst>
        </pc:picChg>
        <pc:picChg chg="add mod">
          <ac:chgData name="박정운" userId="587beb3f-615d-40a9-9437-105ca99e92a1" providerId="ADAL" clId="{07B145F9-36A0-4844-B8B4-4B80F775F17C}" dt="2022-05-15T07:23:34.432" v="3871" actId="1076"/>
          <ac:picMkLst>
            <pc:docMk/>
            <pc:sldMk cId="2330686773" sldId="390"/>
            <ac:picMk id="14" creationId="{9933200C-6600-33A7-6170-55BA9F755987}"/>
          </ac:picMkLst>
        </pc:picChg>
        <pc:picChg chg="del">
          <ac:chgData name="박정운" userId="587beb3f-615d-40a9-9437-105ca99e92a1" providerId="ADAL" clId="{07B145F9-36A0-4844-B8B4-4B80F775F17C}" dt="2022-05-15T07:18:40.505" v="3813" actId="478"/>
          <ac:picMkLst>
            <pc:docMk/>
            <pc:sldMk cId="2330686773" sldId="390"/>
            <ac:picMk id="40" creationId="{460A32BA-CEBB-D043-7368-2E364689E140}"/>
          </ac:picMkLst>
        </pc:picChg>
        <pc:cxnChg chg="del">
          <ac:chgData name="박정운" userId="587beb3f-615d-40a9-9437-105ca99e92a1" providerId="ADAL" clId="{07B145F9-36A0-4844-B8B4-4B80F775F17C}" dt="2022-05-15T07:21:25.606" v="3836" actId="478"/>
          <ac:cxnSpMkLst>
            <pc:docMk/>
            <pc:sldMk cId="2330686773" sldId="390"/>
            <ac:cxnSpMk id="3" creationId="{45AFBCB0-729E-4428-8815-74E98B1449E5}"/>
          </ac:cxnSpMkLst>
        </pc:cxnChg>
        <pc:cxnChg chg="add mod">
          <ac:chgData name="박정운" userId="587beb3f-615d-40a9-9437-105ca99e92a1" providerId="ADAL" clId="{07B145F9-36A0-4844-B8B4-4B80F775F17C}" dt="2022-05-15T08:07:40.976" v="4799" actId="164"/>
          <ac:cxnSpMkLst>
            <pc:docMk/>
            <pc:sldMk cId="2330686773" sldId="390"/>
            <ac:cxnSpMk id="5" creationId="{8FF935C0-92EF-21B2-FB64-5CD0C2D77A09}"/>
          </ac:cxnSpMkLst>
        </pc:cxnChg>
        <pc:cxnChg chg="add mod">
          <ac:chgData name="박정운" userId="587beb3f-615d-40a9-9437-105ca99e92a1" providerId="ADAL" clId="{07B145F9-36A0-4844-B8B4-4B80F775F17C}" dt="2022-05-15T08:07:40.976" v="4799" actId="164"/>
          <ac:cxnSpMkLst>
            <pc:docMk/>
            <pc:sldMk cId="2330686773" sldId="390"/>
            <ac:cxnSpMk id="16" creationId="{6EA3D51A-3A01-7379-D8D9-7A2E8C473FFD}"/>
          </ac:cxnSpMkLst>
        </pc:cxnChg>
      </pc:sldChg>
      <pc:sldChg chg="addSp delSp modSp add mod">
        <pc:chgData name="박정운" userId="587beb3f-615d-40a9-9437-105ca99e92a1" providerId="ADAL" clId="{07B145F9-36A0-4844-B8B4-4B80F775F17C}" dt="2022-05-15T08:04:15.799" v="4754" actId="20577"/>
        <pc:sldMkLst>
          <pc:docMk/>
          <pc:sldMk cId="1025807379" sldId="391"/>
        </pc:sldMkLst>
        <pc:spChg chg="del mod">
          <ac:chgData name="박정운" userId="587beb3f-615d-40a9-9437-105ca99e92a1" providerId="ADAL" clId="{07B145F9-36A0-4844-B8B4-4B80F775F17C}" dt="2022-05-15T07:56:30.556" v="4350" actId="478"/>
          <ac:spMkLst>
            <pc:docMk/>
            <pc:sldMk cId="1025807379" sldId="391"/>
            <ac:spMk id="6" creationId="{461A121E-09EF-4F14-A087-EEA82CF0D696}"/>
          </ac:spMkLst>
        </pc:spChg>
        <pc:spChg chg="add del mod">
          <ac:chgData name="박정운" userId="587beb3f-615d-40a9-9437-105ca99e92a1" providerId="ADAL" clId="{07B145F9-36A0-4844-B8B4-4B80F775F17C}" dt="2022-05-15T07:56:16.632" v="4348" actId="478"/>
          <ac:spMkLst>
            <pc:docMk/>
            <pc:sldMk cId="1025807379" sldId="391"/>
            <ac:spMk id="9" creationId="{CF2378D0-F5F4-176B-3D89-1176A62E0613}"/>
          </ac:spMkLst>
        </pc:spChg>
        <pc:spChg chg="add del mod">
          <ac:chgData name="박정운" userId="587beb3f-615d-40a9-9437-105ca99e92a1" providerId="ADAL" clId="{07B145F9-36A0-4844-B8B4-4B80F775F17C}" dt="2022-05-15T08:01:41.374" v="4611" actId="478"/>
          <ac:spMkLst>
            <pc:docMk/>
            <pc:sldMk cId="1025807379" sldId="391"/>
            <ac:spMk id="38" creationId="{507A73F8-1701-7CA3-71DE-F0B8F91F9AB0}"/>
          </ac:spMkLst>
        </pc:spChg>
        <pc:spChg chg="add mod">
          <ac:chgData name="박정운" userId="587beb3f-615d-40a9-9437-105ca99e92a1" providerId="ADAL" clId="{07B145F9-36A0-4844-B8B4-4B80F775F17C}" dt="2022-05-15T08:00:37.072" v="4605" actId="1076"/>
          <ac:spMkLst>
            <pc:docMk/>
            <pc:sldMk cId="1025807379" sldId="391"/>
            <ac:spMk id="39" creationId="{F6B964BF-FF54-29C0-A6D9-8DBE487BD74F}"/>
          </ac:spMkLst>
        </pc:spChg>
        <pc:spChg chg="add mod">
          <ac:chgData name="박정운" userId="587beb3f-615d-40a9-9437-105ca99e92a1" providerId="ADAL" clId="{07B145F9-36A0-4844-B8B4-4B80F775F17C}" dt="2022-05-15T08:03:27.645" v="4735" actId="207"/>
          <ac:spMkLst>
            <pc:docMk/>
            <pc:sldMk cId="1025807379" sldId="391"/>
            <ac:spMk id="40" creationId="{D6EF2C4C-2837-B8C4-7115-49168419C259}"/>
          </ac:spMkLst>
        </pc:spChg>
        <pc:spChg chg="add mod">
          <ac:chgData name="박정운" userId="587beb3f-615d-40a9-9437-105ca99e92a1" providerId="ADAL" clId="{07B145F9-36A0-4844-B8B4-4B80F775F17C}" dt="2022-05-15T08:04:15.799" v="4754" actId="20577"/>
          <ac:spMkLst>
            <pc:docMk/>
            <pc:sldMk cId="1025807379" sldId="391"/>
            <ac:spMk id="42" creationId="{51CCD928-2177-8A06-2C50-9410AFF2FA3A}"/>
          </ac:spMkLst>
        </pc:spChg>
        <pc:grpChg chg="del">
          <ac:chgData name="박정운" userId="587beb3f-615d-40a9-9437-105ca99e92a1" providerId="ADAL" clId="{07B145F9-36A0-4844-B8B4-4B80F775F17C}" dt="2022-05-15T07:51:44.174" v="4003" actId="478"/>
          <ac:grpSpMkLst>
            <pc:docMk/>
            <pc:sldMk cId="1025807379" sldId="391"/>
            <ac:grpSpMk id="2" creationId="{2B6A2BEB-04B9-4C31-6F95-59A9DD4673E7}"/>
          </ac:grpSpMkLst>
        </pc:grpChg>
        <pc:picChg chg="add del mod">
          <ac:chgData name="박정운" userId="587beb3f-615d-40a9-9437-105ca99e92a1" providerId="ADAL" clId="{07B145F9-36A0-4844-B8B4-4B80F775F17C}" dt="2022-05-15T07:57:42.483" v="4365" actId="478"/>
          <ac:picMkLst>
            <pc:docMk/>
            <pc:sldMk cId="1025807379" sldId="391"/>
            <ac:picMk id="7" creationId="{D87708F7-B482-CC0A-8ED4-4309055937E9}"/>
          </ac:picMkLst>
        </pc:picChg>
        <pc:picChg chg="add mod">
          <ac:chgData name="박정운" userId="587beb3f-615d-40a9-9437-105ca99e92a1" providerId="ADAL" clId="{07B145F9-36A0-4844-B8B4-4B80F775F17C}" dt="2022-05-15T08:03:40.290" v="4737" actId="14100"/>
          <ac:picMkLst>
            <pc:docMk/>
            <pc:sldMk cId="1025807379" sldId="391"/>
            <ac:picMk id="11" creationId="{AE7FFBD3-0042-6DE0-5B76-FE68CFFA0FF5}"/>
          </ac:picMkLst>
        </pc:picChg>
        <pc:picChg chg="add mod">
          <ac:chgData name="박정운" userId="587beb3f-615d-40a9-9437-105ca99e92a1" providerId="ADAL" clId="{07B145F9-36A0-4844-B8B4-4B80F775F17C}" dt="2022-05-15T08:01:45.365" v="4612" actId="1076"/>
          <ac:picMkLst>
            <pc:docMk/>
            <pc:sldMk cId="1025807379" sldId="391"/>
            <ac:picMk id="13" creationId="{FDE7B938-BEF6-7983-C708-5C723A22E497}"/>
          </ac:picMkLst>
        </pc:picChg>
        <pc:picChg chg="add del mod">
          <ac:chgData name="박정운" userId="587beb3f-615d-40a9-9437-105ca99e92a1" providerId="ADAL" clId="{07B145F9-36A0-4844-B8B4-4B80F775F17C}" dt="2022-05-15T07:57:42.074" v="4364" actId="478"/>
          <ac:picMkLst>
            <pc:docMk/>
            <pc:sldMk cId="1025807379" sldId="391"/>
            <ac:picMk id="2050" creationId="{F9F45F95-FAA8-FD19-ECF9-98D39D4DC396}"/>
          </ac:picMkLst>
        </pc:picChg>
        <pc:cxnChg chg="del">
          <ac:chgData name="박정운" userId="587beb3f-615d-40a9-9437-105ca99e92a1" providerId="ADAL" clId="{07B145F9-36A0-4844-B8B4-4B80F775F17C}" dt="2022-05-15T07:56:29.629" v="4349" actId="478"/>
          <ac:cxnSpMkLst>
            <pc:docMk/>
            <pc:sldMk cId="1025807379" sldId="391"/>
            <ac:cxnSpMk id="3" creationId="{45AFBCB0-729E-4428-8815-74E98B1449E5}"/>
          </ac:cxnSpMkLst>
        </pc:cxnChg>
        <pc:cxnChg chg="add mod">
          <ac:chgData name="박정운" userId="587beb3f-615d-40a9-9437-105ca99e92a1" providerId="ADAL" clId="{07B145F9-36A0-4844-B8B4-4B80F775F17C}" dt="2022-05-15T08:03:44.448" v="4738"/>
          <ac:cxnSpMkLst>
            <pc:docMk/>
            <pc:sldMk cId="1025807379" sldId="391"/>
            <ac:cxnSpMk id="41" creationId="{4FCA3F31-F881-86E2-7725-B63D950F78F8}"/>
          </ac:cxnSpMkLst>
        </pc:cxnChg>
      </pc:sldChg>
      <pc:sldChg chg="addSp modSp add mod">
        <pc:chgData name="박정운" userId="587beb3f-615d-40a9-9437-105ca99e92a1" providerId="ADAL" clId="{07B145F9-36A0-4844-B8B4-4B80F775F17C}" dt="2022-05-15T08:05:25.716" v="4791" actId="20577"/>
        <pc:sldMkLst>
          <pc:docMk/>
          <pc:sldMk cId="1998829274" sldId="392"/>
        </pc:sldMkLst>
        <pc:spChg chg="add mod">
          <ac:chgData name="박정운" userId="587beb3f-615d-40a9-9437-105ca99e92a1" providerId="ADAL" clId="{07B145F9-36A0-4844-B8B4-4B80F775F17C}" dt="2022-05-15T08:05:25.716" v="4791" actId="20577"/>
          <ac:spMkLst>
            <pc:docMk/>
            <pc:sldMk cId="1998829274" sldId="392"/>
            <ac:spMk id="8" creationId="{34FCCE0D-E4C9-0BE9-279C-AA960CDFD7EC}"/>
          </ac:spMkLst>
        </pc:spChg>
        <pc:spChg chg="mod">
          <ac:chgData name="박정운" userId="587beb3f-615d-40a9-9437-105ca99e92a1" providerId="ADAL" clId="{07B145F9-36A0-4844-B8B4-4B80F775F17C}" dt="2022-05-15T08:04:40.858" v="4760" actId="1076"/>
          <ac:spMkLst>
            <pc:docMk/>
            <pc:sldMk cId="1998829274" sldId="392"/>
            <ac:spMk id="38" creationId="{507A73F8-1701-7CA3-71DE-F0B8F91F9AB0}"/>
          </ac:spMkLst>
        </pc:spChg>
        <pc:spChg chg="mod">
          <ac:chgData name="박정운" userId="587beb3f-615d-40a9-9437-105ca99e92a1" providerId="ADAL" clId="{07B145F9-36A0-4844-B8B4-4B80F775F17C}" dt="2022-05-15T08:05:00.362" v="4771" actId="121"/>
          <ac:spMkLst>
            <pc:docMk/>
            <pc:sldMk cId="1998829274" sldId="392"/>
            <ac:spMk id="39" creationId="{F6B964BF-FF54-29C0-A6D9-8DBE487BD74F}"/>
          </ac:spMkLst>
        </pc:spChg>
        <pc:picChg chg="mod">
          <ac:chgData name="박정운" userId="587beb3f-615d-40a9-9437-105ca99e92a1" providerId="ADAL" clId="{07B145F9-36A0-4844-B8B4-4B80F775F17C}" dt="2022-05-15T08:04:40.858" v="4760" actId="1076"/>
          <ac:picMkLst>
            <pc:docMk/>
            <pc:sldMk cId="1998829274" sldId="392"/>
            <ac:picMk id="7" creationId="{D87708F7-B482-CC0A-8ED4-4309055937E9}"/>
          </ac:picMkLst>
        </pc:picChg>
        <pc:picChg chg="mod">
          <ac:chgData name="박정운" userId="587beb3f-615d-40a9-9437-105ca99e92a1" providerId="ADAL" clId="{07B145F9-36A0-4844-B8B4-4B80F775F17C}" dt="2022-05-15T08:05:17.292" v="4775" actId="14100"/>
          <ac:picMkLst>
            <pc:docMk/>
            <pc:sldMk cId="1998829274" sldId="392"/>
            <ac:picMk id="2050" creationId="{F9F45F95-FAA8-FD19-ECF9-98D39D4DC396}"/>
          </ac:picMkLst>
        </pc:picChg>
        <pc:cxnChg chg="add mod">
          <ac:chgData name="박정운" userId="587beb3f-615d-40a9-9437-105ca99e92a1" providerId="ADAL" clId="{07B145F9-36A0-4844-B8B4-4B80F775F17C}" dt="2022-05-15T08:05:14.152" v="4773"/>
          <ac:cxnSpMkLst>
            <pc:docMk/>
            <pc:sldMk cId="1998829274" sldId="392"/>
            <ac:cxnSpMk id="9" creationId="{44C101F1-9ECA-008E-0E37-1E7260ADB617}"/>
          </ac:cxnSpMkLst>
        </pc:cxnChg>
      </pc:sldChg>
      <pc:sldChg chg="addSp delSp modSp add del mod">
        <pc:chgData name="박정운" userId="587beb3f-615d-40a9-9437-105ca99e92a1" providerId="ADAL" clId="{07B145F9-36A0-4844-B8B4-4B80F775F17C}" dt="2022-05-31T15:06:24.011" v="8524" actId="47"/>
        <pc:sldMkLst>
          <pc:docMk/>
          <pc:sldMk cId="39317399" sldId="393"/>
        </pc:sldMkLst>
        <pc:spChg chg="del mod">
          <ac:chgData name="박정운" userId="587beb3f-615d-40a9-9437-105ca99e92a1" providerId="ADAL" clId="{07B145F9-36A0-4844-B8B4-4B80F775F17C}" dt="2022-05-31T15:05:50.870" v="8501"/>
          <ac:spMkLst>
            <pc:docMk/>
            <pc:sldMk cId="39317399" sldId="393"/>
            <ac:spMk id="7" creationId="{A84459B7-C687-7639-B146-E3F529C1EDC9}"/>
          </ac:spMkLst>
        </pc:spChg>
        <pc:spChg chg="del mod topLvl">
          <ac:chgData name="박정운" userId="587beb3f-615d-40a9-9437-105ca99e92a1" providerId="ADAL" clId="{07B145F9-36A0-4844-B8B4-4B80F775F17C}" dt="2022-05-15T10:00:30.962" v="6721" actId="478"/>
          <ac:spMkLst>
            <pc:docMk/>
            <pc:sldMk cId="39317399" sldId="393"/>
            <ac:spMk id="12" creationId="{034B59DB-3492-1BB4-1710-DAE9C7F0C098}"/>
          </ac:spMkLst>
        </pc:spChg>
        <pc:spChg chg="add del mod">
          <ac:chgData name="박정운" userId="587beb3f-615d-40a9-9437-105ca99e92a1" providerId="ADAL" clId="{07B145F9-36A0-4844-B8B4-4B80F775F17C}" dt="2022-05-31T15:06:00.104" v="8507"/>
          <ac:spMkLst>
            <pc:docMk/>
            <pc:sldMk cId="39317399" sldId="393"/>
            <ac:spMk id="13" creationId="{7FB974A1-8CAC-FEE5-52D1-0235F20862EC}"/>
          </ac:spMkLst>
        </pc:spChg>
        <pc:grpChg chg="add del mod">
          <ac:chgData name="박정운" userId="587beb3f-615d-40a9-9437-105ca99e92a1" providerId="ADAL" clId="{07B145F9-36A0-4844-B8B4-4B80F775F17C}" dt="2022-05-15T10:00:30.962" v="6721" actId="478"/>
          <ac:grpSpMkLst>
            <pc:docMk/>
            <pc:sldMk cId="39317399" sldId="393"/>
            <ac:grpSpMk id="10" creationId="{E7E0E863-0771-432B-AAF1-9E6BDEA0CC41}"/>
          </ac:grpSpMkLst>
        </pc:grpChg>
        <pc:picChg chg="add del mod">
          <ac:chgData name="박정운" userId="587beb3f-615d-40a9-9437-105ca99e92a1" providerId="ADAL" clId="{07B145F9-36A0-4844-B8B4-4B80F775F17C}" dt="2022-05-31T15:05:45.083" v="8498" actId="478"/>
          <ac:picMkLst>
            <pc:docMk/>
            <pc:sldMk cId="39317399" sldId="393"/>
            <ac:picMk id="8" creationId="{22E0935D-477F-DE12-2C8B-B717C50CC52E}"/>
          </ac:picMkLst>
        </pc:picChg>
        <pc:picChg chg="del">
          <ac:chgData name="박정운" userId="587beb3f-615d-40a9-9437-105ca99e92a1" providerId="ADAL" clId="{07B145F9-36A0-4844-B8B4-4B80F775F17C}" dt="2022-05-15T09:57:46.662" v="6355" actId="478"/>
          <ac:picMkLst>
            <pc:docMk/>
            <pc:sldMk cId="39317399" sldId="393"/>
            <ac:picMk id="8" creationId="{59DEB1E4-B2A4-4C67-23F5-A81EAC9FECD7}"/>
          </ac:picMkLst>
        </pc:picChg>
        <pc:picChg chg="del">
          <ac:chgData name="박정운" userId="587beb3f-615d-40a9-9437-105ca99e92a1" providerId="ADAL" clId="{07B145F9-36A0-4844-B8B4-4B80F775F17C}" dt="2022-05-15T09:57:47.073" v="6356" actId="478"/>
          <ac:picMkLst>
            <pc:docMk/>
            <pc:sldMk cId="39317399" sldId="393"/>
            <ac:picMk id="9" creationId="{C23D73D4-C4D3-29B7-B249-6D9FDBC5E95A}"/>
          </ac:picMkLst>
        </pc:picChg>
        <pc:picChg chg="mod topLvl">
          <ac:chgData name="박정운" userId="587beb3f-615d-40a9-9437-105ca99e92a1" providerId="ADAL" clId="{07B145F9-36A0-4844-B8B4-4B80F775F17C}" dt="2022-05-15T10:08:39.766" v="7860" actId="1076"/>
          <ac:picMkLst>
            <pc:docMk/>
            <pc:sldMk cId="39317399" sldId="393"/>
            <ac:picMk id="11" creationId="{759D2AC4-DA2B-51F9-C08D-648D364C20C5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9:42:50.378" v="5239" actId="47"/>
        <pc:sldMkLst>
          <pc:docMk/>
          <pc:sldMk cId="2789283880" sldId="393"/>
        </pc:sldMkLst>
        <pc:spChg chg="mod">
          <ac:chgData name="박정운" userId="587beb3f-615d-40a9-9437-105ca99e92a1" providerId="ADAL" clId="{07B145F9-36A0-4844-B8B4-4B80F775F17C}" dt="2022-05-15T09:25:29.825" v="5167" actId="20577"/>
          <ac:spMkLst>
            <pc:docMk/>
            <pc:sldMk cId="2789283880" sldId="39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5-15T09:41:38.083" v="5238" actId="478"/>
          <ac:picMkLst>
            <pc:docMk/>
            <pc:sldMk cId="2789283880" sldId="393"/>
            <ac:picMk id="7" creationId="{EA204723-1380-3133-E467-9F5D8078CE80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8:13:18.576" v="5097" actId="47"/>
        <pc:sldMkLst>
          <pc:docMk/>
          <pc:sldMk cId="4269441120" sldId="393"/>
        </pc:sldMkLst>
        <pc:spChg chg="add mod">
          <ac:chgData name="박정운" userId="587beb3f-615d-40a9-9437-105ca99e92a1" providerId="ADAL" clId="{07B145F9-36A0-4844-B8B4-4B80F775F17C}" dt="2022-05-15T08:13:16.982" v="5096" actId="20577"/>
          <ac:spMkLst>
            <pc:docMk/>
            <pc:sldMk cId="4269441120" sldId="393"/>
            <ac:spMk id="2" creationId="{BC41AFE0-554B-8B17-69C0-7AEDC05B81B3}"/>
          </ac:spMkLst>
        </pc:spChg>
        <pc:spChg chg="del">
          <ac:chgData name="박정운" userId="587beb3f-615d-40a9-9437-105ca99e92a1" providerId="ADAL" clId="{07B145F9-36A0-4844-B8B4-4B80F775F17C}" dt="2022-05-15T08:10:18.762" v="4941" actId="478"/>
          <ac:spMkLst>
            <pc:docMk/>
            <pc:sldMk cId="4269441120" sldId="393"/>
            <ac:spMk id="4" creationId="{00000000-0000-0000-0000-000000000000}"/>
          </ac:spMkLst>
        </pc:spChg>
        <pc:spChg chg="del">
          <ac:chgData name="박정운" userId="587beb3f-615d-40a9-9437-105ca99e92a1" providerId="ADAL" clId="{07B145F9-36A0-4844-B8B4-4B80F775F17C}" dt="2022-05-15T08:10:20.207" v="4942" actId="478"/>
          <ac:spMkLst>
            <pc:docMk/>
            <pc:sldMk cId="4269441120" sldId="393"/>
            <ac:spMk id="6" creationId="{86CB38DD-EC43-AC71-8204-7059D0EDB003}"/>
          </ac:spMkLst>
        </pc:spChg>
        <pc:spChg chg="del">
          <ac:chgData name="박정운" userId="587beb3f-615d-40a9-9437-105ca99e92a1" providerId="ADAL" clId="{07B145F9-36A0-4844-B8B4-4B80F775F17C}" dt="2022-05-15T08:10:20.806" v="4943" actId="478"/>
          <ac:spMkLst>
            <pc:docMk/>
            <pc:sldMk cId="4269441120" sldId="393"/>
            <ac:spMk id="7" creationId="{8D9900F0-E6A1-625F-715C-51CCC762038B}"/>
          </ac:spMkLst>
        </pc:spChg>
        <pc:picChg chg="del">
          <ac:chgData name="박정운" userId="587beb3f-615d-40a9-9437-105ca99e92a1" providerId="ADAL" clId="{07B145F9-36A0-4844-B8B4-4B80F775F17C}" dt="2022-05-15T08:10:55.593" v="4944" actId="478"/>
          <ac:picMkLst>
            <pc:docMk/>
            <pc:sldMk cId="4269441120" sldId="393"/>
            <ac:picMk id="1026" creationId="{00000000-0000-0000-0000-000000000000}"/>
          </ac:picMkLst>
        </pc:picChg>
      </pc:sldChg>
      <pc:sldChg chg="addSp delSp modSp del mod ord">
        <pc:chgData name="박정운" userId="587beb3f-615d-40a9-9437-105ca99e92a1" providerId="ADAL" clId="{07B145F9-36A0-4844-B8B4-4B80F775F17C}" dt="2022-05-31T14:48:37.768" v="8367" actId="47"/>
        <pc:sldMkLst>
          <pc:docMk/>
          <pc:sldMk cId="1899833432" sldId="394"/>
        </pc:sldMkLst>
        <pc:picChg chg="del">
          <ac:chgData name="박정운" userId="587beb3f-615d-40a9-9437-105ca99e92a1" providerId="ADAL" clId="{07B145F9-36A0-4844-B8B4-4B80F775F17C}" dt="2022-05-31T14:26:15.610" v="8281" actId="478"/>
          <ac:picMkLst>
            <pc:docMk/>
            <pc:sldMk cId="1899833432" sldId="394"/>
            <ac:picMk id="7" creationId="{7134DB62-E4A8-8A19-D9BA-DEE3F1589838}"/>
          </ac:picMkLst>
        </pc:picChg>
        <pc:picChg chg="add mod">
          <ac:chgData name="박정운" userId="587beb3f-615d-40a9-9437-105ca99e92a1" providerId="ADAL" clId="{07B145F9-36A0-4844-B8B4-4B80F775F17C}" dt="2022-05-31T14:34:10.894" v="8296" actId="1076"/>
          <ac:picMkLst>
            <pc:docMk/>
            <pc:sldMk cId="1899833432" sldId="394"/>
            <ac:picMk id="8" creationId="{6E7AA18B-09D7-B9FC-E0FC-F6411F504B68}"/>
          </ac:picMkLst>
        </pc:picChg>
      </pc:sldChg>
      <pc:sldChg chg="delSp modSp add del mod">
        <pc:chgData name="박정운" userId="587beb3f-615d-40a9-9437-105ca99e92a1" providerId="ADAL" clId="{07B145F9-36A0-4844-B8B4-4B80F775F17C}" dt="2022-05-15T10:05:21.819" v="7321" actId="47"/>
        <pc:sldMkLst>
          <pc:docMk/>
          <pc:sldMk cId="4166992389" sldId="394"/>
        </pc:sldMkLst>
        <pc:spChg chg="del mod">
          <ac:chgData name="박정운" userId="587beb3f-615d-40a9-9437-105ca99e92a1" providerId="ADAL" clId="{07B145F9-36A0-4844-B8B4-4B80F775F17C}" dt="2022-05-15T10:05:21.162" v="7320" actId="478"/>
          <ac:spMkLst>
            <pc:docMk/>
            <pc:sldMk cId="4166992389" sldId="394"/>
            <ac:spMk id="7" creationId="{A84459B7-C687-7639-B146-E3F529C1EDC9}"/>
          </ac:spMkLst>
        </pc:spChg>
        <pc:picChg chg="del">
          <ac:chgData name="박정운" userId="587beb3f-615d-40a9-9437-105ca99e92a1" providerId="ADAL" clId="{07B145F9-36A0-4844-B8B4-4B80F775F17C}" dt="2022-05-15T10:01:14.400" v="6753" actId="478"/>
          <ac:picMkLst>
            <pc:docMk/>
            <pc:sldMk cId="4166992389" sldId="394"/>
            <ac:picMk id="11" creationId="{759D2AC4-DA2B-51F9-C08D-648D364C20C5}"/>
          </ac:picMkLst>
        </pc:picChg>
      </pc:sldChg>
      <pc:sldChg chg="addSp delSp modSp mod">
        <pc:chgData name="박정운" userId="587beb3f-615d-40a9-9437-105ca99e92a1" providerId="ADAL" clId="{07B145F9-36A0-4844-B8B4-4B80F775F17C}" dt="2022-06-01T02:48:29.716" v="8816" actId="14100"/>
        <pc:sldMkLst>
          <pc:docMk/>
          <pc:sldMk cId="3157878848" sldId="395"/>
        </pc:sldMkLst>
        <pc:spChg chg="add mod">
          <ac:chgData name="박정운" userId="587beb3f-615d-40a9-9437-105ca99e92a1" providerId="ADAL" clId="{07B145F9-36A0-4844-B8B4-4B80F775F17C}" dt="2022-06-01T02:48:29.716" v="8816" actId="14100"/>
          <ac:spMkLst>
            <pc:docMk/>
            <pc:sldMk cId="3157878848" sldId="395"/>
            <ac:spMk id="4" creationId="{F39AF993-F926-8B49-86C5-E50CF358712B}"/>
          </ac:spMkLst>
        </pc:spChg>
        <pc:spChg chg="mod">
          <ac:chgData name="박정운" userId="587beb3f-615d-40a9-9437-105ca99e92a1" providerId="ADAL" clId="{07B145F9-36A0-4844-B8B4-4B80F775F17C}" dt="2022-05-31T14:26:25.686" v="8283"/>
          <ac:spMkLst>
            <pc:docMk/>
            <pc:sldMk cId="3157878848" sldId="395"/>
            <ac:spMk id="8" creationId="{7058BC3B-B24B-6EF0-EF31-ADA93175EA8F}"/>
          </ac:spMkLst>
        </pc:spChg>
        <pc:grpChg chg="add mod">
          <ac:chgData name="박정운" userId="587beb3f-615d-40a9-9437-105ca99e92a1" providerId="ADAL" clId="{07B145F9-36A0-4844-B8B4-4B80F775F17C}" dt="2022-06-01T02:48:20.088" v="8815" actId="164"/>
          <ac:grpSpMkLst>
            <pc:docMk/>
            <pc:sldMk cId="3157878848" sldId="395"/>
            <ac:grpSpMk id="7" creationId="{CE225EC8-2802-55C0-442D-8334FEABFC81}"/>
          </ac:grpSpMkLst>
        </pc:grpChg>
        <pc:picChg chg="del">
          <ac:chgData name="박정운" userId="587beb3f-615d-40a9-9437-105ca99e92a1" providerId="ADAL" clId="{07B145F9-36A0-4844-B8B4-4B80F775F17C}" dt="2022-05-31T14:26:21.094" v="8282" actId="478"/>
          <ac:picMkLst>
            <pc:docMk/>
            <pc:sldMk cId="3157878848" sldId="395"/>
            <ac:picMk id="7" creationId="{2E3917C5-B05F-02F1-1802-745F318D1657}"/>
          </ac:picMkLst>
        </pc:picChg>
        <pc:picChg chg="add mod">
          <ac:chgData name="박정운" userId="587beb3f-615d-40a9-9437-105ca99e92a1" providerId="ADAL" clId="{07B145F9-36A0-4844-B8B4-4B80F775F17C}" dt="2022-06-01T02:48:20.088" v="8815" actId="164"/>
          <ac:picMkLst>
            <pc:docMk/>
            <pc:sldMk cId="3157878848" sldId="395"/>
            <ac:picMk id="9" creationId="{490C7E8A-257A-0C9F-1647-4A8666353B4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43:45.915" v="8758" actId="14100"/>
        <pc:sldMkLst>
          <pc:docMk/>
          <pc:sldMk cId="997961322" sldId="396"/>
        </pc:sldMkLst>
        <pc:spChg chg="mod">
          <ac:chgData name="박정운" userId="587beb3f-615d-40a9-9437-105ca99e92a1" providerId="ADAL" clId="{07B145F9-36A0-4844-B8B4-4B80F775F17C}" dt="2022-05-31T14:48:40.659" v="8369" actId="20577"/>
          <ac:spMkLst>
            <pc:docMk/>
            <pc:sldMk cId="997961322" sldId="396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5-31T15:36:19.823" v="8753" actId="478"/>
          <ac:picMkLst>
            <pc:docMk/>
            <pc:sldMk cId="997961322" sldId="396"/>
            <ac:picMk id="7" creationId="{555D1964-B232-F995-D69E-8FEB686090B5}"/>
          </ac:picMkLst>
        </pc:picChg>
        <pc:picChg chg="add mod">
          <ac:chgData name="박정운" userId="587beb3f-615d-40a9-9437-105ca99e92a1" providerId="ADAL" clId="{07B145F9-36A0-4844-B8B4-4B80F775F17C}" dt="2022-05-31T15:43:45.915" v="8758" actId="14100"/>
          <ac:picMkLst>
            <pc:docMk/>
            <pc:sldMk cId="997961322" sldId="396"/>
            <ac:picMk id="9" creationId="{0ECAEA72-6A24-8845-708F-ABE6485AA1BB}"/>
          </ac:picMkLst>
        </pc:picChg>
        <pc:picChg chg="del">
          <ac:chgData name="박정운" userId="587beb3f-615d-40a9-9437-105ca99e92a1" providerId="ADAL" clId="{07B145F9-36A0-4844-B8B4-4B80F775F17C}" dt="2022-05-31T14:34:56.951" v="8298" actId="478"/>
          <ac:picMkLst>
            <pc:docMk/>
            <pc:sldMk cId="997961322" sldId="396"/>
            <ac:picMk id="9" creationId="{490C7E8A-257A-0C9F-1647-4A8666353B4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44:00.004" v="8764" actId="14100"/>
        <pc:sldMkLst>
          <pc:docMk/>
          <pc:sldMk cId="3197790421" sldId="397"/>
        </pc:sldMkLst>
        <pc:spChg chg="mod">
          <ac:chgData name="박정운" userId="587beb3f-615d-40a9-9437-105ca99e92a1" providerId="ADAL" clId="{07B145F9-36A0-4844-B8B4-4B80F775F17C}" dt="2022-05-31T14:48:43.493" v="8371" actId="20577"/>
          <ac:spMkLst>
            <pc:docMk/>
            <pc:sldMk cId="3197790421" sldId="397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31T14:47:58.641" v="8360" actId="478"/>
          <ac:picMkLst>
            <pc:docMk/>
            <pc:sldMk cId="3197790421" sldId="397"/>
            <ac:picMk id="7" creationId="{555D1964-B232-F995-D69E-8FEB686090B5}"/>
          </ac:picMkLst>
        </pc:picChg>
        <pc:picChg chg="add mod">
          <ac:chgData name="박정운" userId="587beb3f-615d-40a9-9437-105ca99e92a1" providerId="ADAL" clId="{07B145F9-36A0-4844-B8B4-4B80F775F17C}" dt="2022-05-31T15:44:00.004" v="8764" actId="14100"/>
          <ac:picMkLst>
            <pc:docMk/>
            <pc:sldMk cId="3197790421" sldId="397"/>
            <ac:picMk id="7" creationId="{B4063B13-F23B-E4DA-7903-725B97D12D55}"/>
          </ac:picMkLst>
        </pc:picChg>
        <pc:picChg chg="add del mod">
          <ac:chgData name="박정운" userId="587beb3f-615d-40a9-9437-105ca99e92a1" providerId="ADAL" clId="{07B145F9-36A0-4844-B8B4-4B80F775F17C}" dt="2022-05-31T15:36:18.231" v="8752" actId="478"/>
          <ac:picMkLst>
            <pc:docMk/>
            <pc:sldMk cId="3197790421" sldId="397"/>
            <ac:picMk id="9" creationId="{23862F16-1E2A-9119-0F76-88641BED7B0E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26:55.156" v="8731" actId="14100"/>
        <pc:sldMkLst>
          <pc:docMk/>
          <pc:sldMk cId="234521817" sldId="398"/>
        </pc:sldMkLst>
        <pc:spChg chg="mod">
          <ac:chgData name="박정운" userId="587beb3f-615d-40a9-9437-105ca99e92a1" providerId="ADAL" clId="{07B145F9-36A0-4844-B8B4-4B80F775F17C}" dt="2022-05-31T15:16:11.089" v="8718" actId="20577"/>
          <ac:spMkLst>
            <pc:docMk/>
            <pc:sldMk cId="234521817" sldId="398"/>
            <ac:spMk id="6" creationId="{461A121E-09EF-4F14-A087-EEA82CF0D696}"/>
          </ac:spMkLst>
        </pc:spChg>
        <pc:spChg chg="del">
          <ac:chgData name="박정운" userId="587beb3f-615d-40a9-9437-105ca99e92a1" providerId="ADAL" clId="{07B145F9-36A0-4844-B8B4-4B80F775F17C}" dt="2022-05-31T15:16:07.423" v="8705" actId="478"/>
          <ac:spMkLst>
            <pc:docMk/>
            <pc:sldMk cId="234521817" sldId="398"/>
            <ac:spMk id="7" creationId="{A84459B7-C687-7639-B146-E3F529C1EDC9}"/>
          </ac:spMkLst>
        </pc:spChg>
        <pc:picChg chg="add mod">
          <ac:chgData name="박정운" userId="587beb3f-615d-40a9-9437-105ca99e92a1" providerId="ADAL" clId="{07B145F9-36A0-4844-B8B4-4B80F775F17C}" dt="2022-05-31T15:26:55.156" v="8731" actId="14100"/>
          <ac:picMkLst>
            <pc:docMk/>
            <pc:sldMk cId="234521817" sldId="398"/>
            <ac:picMk id="8" creationId="{FFB3BC5B-0790-1374-98B0-9E2098B0C6C1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31T15:04:33.641" v="8493" actId="47"/>
        <pc:sldMkLst>
          <pc:docMk/>
          <pc:sldMk cId="2685994758" sldId="398"/>
        </pc:sldMkLst>
        <pc:spChg chg="mod">
          <ac:chgData name="박정운" userId="587beb3f-615d-40a9-9437-105ca99e92a1" providerId="ADAL" clId="{07B145F9-36A0-4844-B8B4-4B80F775F17C}" dt="2022-05-31T14:57:15.908" v="8488" actId="20577"/>
          <ac:spMkLst>
            <pc:docMk/>
            <pc:sldMk cId="2685994758" sldId="398"/>
            <ac:spMk id="8" creationId="{7058BC3B-B24B-6EF0-EF31-ADA93175EA8F}"/>
          </ac:spMkLst>
        </pc:spChg>
        <pc:graphicFrameChg chg="add del mod modGraphic">
          <ac:chgData name="박정운" userId="587beb3f-615d-40a9-9437-105ca99e92a1" providerId="ADAL" clId="{07B145F9-36A0-4844-B8B4-4B80F775F17C}" dt="2022-05-31T14:56:52.284" v="8435" actId="478"/>
          <ac:graphicFrameMkLst>
            <pc:docMk/>
            <pc:sldMk cId="2685994758" sldId="398"/>
            <ac:graphicFrameMk id="4" creationId="{D71785C9-0D2F-68B1-6EAF-CD49EBF9177D}"/>
          </ac:graphicFrameMkLst>
        </pc:graphicFrameChg>
        <pc:graphicFrameChg chg="add del mod modGraphic">
          <ac:chgData name="박정운" userId="587beb3f-615d-40a9-9437-105ca99e92a1" providerId="ADAL" clId="{07B145F9-36A0-4844-B8B4-4B80F775F17C}" dt="2022-05-31T15:03:59.024" v="8492" actId="478"/>
          <ac:graphicFrameMkLst>
            <pc:docMk/>
            <pc:sldMk cId="2685994758" sldId="398"/>
            <ac:graphicFrameMk id="7" creationId="{4FAFD6C4-5DAB-D4ED-7B06-214ABF958115}"/>
          </ac:graphicFrameMkLst>
        </pc:graphicFrameChg>
        <pc:picChg chg="del">
          <ac:chgData name="박정운" userId="587beb3f-615d-40a9-9437-105ca99e92a1" providerId="ADAL" clId="{07B145F9-36A0-4844-B8B4-4B80F775F17C}" dt="2022-05-31T14:48:52.091" v="8373" actId="478"/>
          <ac:picMkLst>
            <pc:docMk/>
            <pc:sldMk cId="2685994758" sldId="398"/>
            <ac:picMk id="9" creationId="{23862F16-1E2A-9119-0F76-88641BED7B0E}"/>
          </ac:picMkLst>
        </pc:picChg>
      </pc:sldChg>
      <pc:sldChg chg="addSp delSp modSp add mod ord">
        <pc:chgData name="박정운" userId="587beb3f-615d-40a9-9437-105ca99e92a1" providerId="ADAL" clId="{07B145F9-36A0-4844-B8B4-4B80F775F17C}" dt="2022-06-01T02:39:35.851" v="8806" actId="14100"/>
        <pc:sldMkLst>
          <pc:docMk/>
          <pc:sldMk cId="3762568377" sldId="399"/>
        </pc:sldMkLst>
        <pc:spChg chg="mod">
          <ac:chgData name="박정운" userId="587beb3f-615d-40a9-9437-105ca99e92a1" providerId="ADAL" clId="{07B145F9-36A0-4844-B8B4-4B80F775F17C}" dt="2022-06-01T02:39:16.055" v="8798" actId="20577"/>
          <ac:spMkLst>
            <pc:docMk/>
            <pc:sldMk cId="3762568377" sldId="399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6-01T02:39:18.010" v="8799" actId="478"/>
          <ac:picMkLst>
            <pc:docMk/>
            <pc:sldMk cId="3762568377" sldId="399"/>
            <ac:picMk id="7" creationId="{265CE2D1-E7E0-2AB2-3C56-707AEE7C9DE4}"/>
          </ac:picMkLst>
        </pc:picChg>
        <pc:picChg chg="add mod">
          <ac:chgData name="박정운" userId="587beb3f-615d-40a9-9437-105ca99e92a1" providerId="ADAL" clId="{07B145F9-36A0-4844-B8B4-4B80F775F17C}" dt="2022-06-01T02:39:35.851" v="8806" actId="14100"/>
          <ac:picMkLst>
            <pc:docMk/>
            <pc:sldMk cId="3762568377" sldId="399"/>
            <ac:picMk id="8" creationId="{D9DA5932-E3C6-ED7A-54FB-B82F494B764F}"/>
          </ac:picMkLst>
        </pc:picChg>
      </pc:sldChg>
    </pc:docChg>
  </pc:docChgLst>
  <pc:docChgLst>
    <pc:chgData name="박정운" userId="587beb3f-615d-40a9-9437-105ca99e92a1" providerId="ADAL" clId="{079D43DD-B3EB-4376-906A-3CC4BED08810}"/>
    <pc:docChg chg="undo custSel addSld delSld modSld sldOrd">
      <pc:chgData name="박정운" userId="587beb3f-615d-40a9-9437-105ca99e92a1" providerId="ADAL" clId="{079D43DD-B3EB-4376-906A-3CC4BED08810}" dt="2022-06-02T09:36:16.930" v="2504" actId="47"/>
      <pc:docMkLst>
        <pc:docMk/>
      </pc:docMkLst>
      <pc:sldChg chg="addSp delSp modSp mod ord">
        <pc:chgData name="박정운" userId="587beb3f-615d-40a9-9437-105ca99e92a1" providerId="ADAL" clId="{079D43DD-B3EB-4376-906A-3CC4BED08810}" dt="2022-05-31T12:00:52.063" v="2466" actId="14100"/>
        <pc:sldMkLst>
          <pc:docMk/>
          <pc:sldMk cId="1607660160" sldId="356"/>
        </pc:sldMkLst>
        <pc:spChg chg="mod">
          <ac:chgData name="박정운" userId="587beb3f-615d-40a9-9437-105ca99e92a1" providerId="ADAL" clId="{079D43DD-B3EB-4376-906A-3CC4BED08810}" dt="2022-05-12T08:39:32.373" v="1663" actId="20577"/>
          <ac:spMkLst>
            <pc:docMk/>
            <pc:sldMk cId="1607660160" sldId="356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00:52.063" v="2466" actId="14100"/>
          <ac:picMkLst>
            <pc:docMk/>
            <pc:sldMk cId="1607660160" sldId="356"/>
            <ac:picMk id="7" creationId="{910DC5D0-6182-99D3-6EBF-789472CA0DFD}"/>
          </ac:picMkLst>
        </pc:picChg>
        <pc:picChg chg="del mod">
          <ac:chgData name="박정운" userId="587beb3f-615d-40a9-9437-105ca99e92a1" providerId="ADAL" clId="{079D43DD-B3EB-4376-906A-3CC4BED08810}" dt="2022-05-12T07:22:36.526" v="1221" actId="478"/>
          <ac:picMkLst>
            <pc:docMk/>
            <pc:sldMk cId="1607660160" sldId="356"/>
            <ac:picMk id="7" creationId="{C38DED8A-4046-90BE-CF89-8DAFAF9ACA0C}"/>
          </ac:picMkLst>
        </pc:picChg>
        <pc:picChg chg="add del mod">
          <ac:chgData name="박정운" userId="587beb3f-615d-40a9-9437-105ca99e92a1" providerId="ADAL" clId="{079D43DD-B3EB-4376-906A-3CC4BED08810}" dt="2022-05-12T07:22:35.967" v="1220" actId="478"/>
          <ac:picMkLst>
            <pc:docMk/>
            <pc:sldMk cId="1607660160" sldId="356"/>
            <ac:picMk id="8" creationId="{74381F8B-B17C-A4C3-C1EE-A297939581E6}"/>
          </ac:picMkLst>
        </pc:picChg>
        <pc:picChg chg="add del mod">
          <ac:chgData name="박정운" userId="587beb3f-615d-40a9-9437-105ca99e92a1" providerId="ADAL" clId="{079D43DD-B3EB-4376-906A-3CC4BED08810}" dt="2022-05-12T07:22:35.413" v="1219" actId="478"/>
          <ac:picMkLst>
            <pc:docMk/>
            <pc:sldMk cId="1607660160" sldId="356"/>
            <ac:picMk id="9" creationId="{F69A2E40-00DA-8F4B-C957-921B6DD9509E}"/>
          </ac:picMkLst>
        </pc:picChg>
        <pc:picChg chg="add del mod">
          <ac:chgData name="박정운" userId="587beb3f-615d-40a9-9437-105ca99e92a1" providerId="ADAL" clId="{079D43DD-B3EB-4376-906A-3CC4BED08810}" dt="2022-05-12T07:29:07.789" v="1241" actId="478"/>
          <ac:picMkLst>
            <pc:docMk/>
            <pc:sldMk cId="1607660160" sldId="356"/>
            <ac:picMk id="10" creationId="{81C08779-0055-7827-46A0-422FE6F34F12}"/>
          </ac:picMkLst>
        </pc:picChg>
        <pc:picChg chg="add del mod">
          <ac:chgData name="박정운" userId="587beb3f-615d-40a9-9437-105ca99e92a1" providerId="ADAL" clId="{079D43DD-B3EB-4376-906A-3CC4BED08810}" dt="2022-05-12T07:29:19.822" v="1246" actId="478"/>
          <ac:picMkLst>
            <pc:docMk/>
            <pc:sldMk cId="1607660160" sldId="356"/>
            <ac:picMk id="12" creationId="{9D4F9EA9-0DC6-0AE5-9221-D8B3F0932F20}"/>
          </ac:picMkLst>
        </pc:picChg>
        <pc:picChg chg="add del">
          <ac:chgData name="박정운" userId="587beb3f-615d-40a9-9437-105ca99e92a1" providerId="ADAL" clId="{079D43DD-B3EB-4376-906A-3CC4BED08810}" dt="2022-05-31T12:00:44.876" v="2459" actId="478"/>
          <ac:picMkLst>
            <pc:docMk/>
            <pc:sldMk cId="1607660160" sldId="356"/>
            <ac:picMk id="14" creationId="{7342B3A6-6388-B540-31DD-847A861FB58E}"/>
          </ac:picMkLst>
        </pc:picChg>
        <pc:picChg chg="add del mod">
          <ac:chgData name="박정운" userId="587beb3f-615d-40a9-9437-105ca99e92a1" providerId="ADAL" clId="{079D43DD-B3EB-4376-906A-3CC4BED08810}" dt="2022-05-12T07:30:49.558" v="1257" actId="478"/>
          <ac:picMkLst>
            <pc:docMk/>
            <pc:sldMk cId="1607660160" sldId="356"/>
            <ac:picMk id="14" creationId="{DC484C9F-A3E4-45B5-ADCB-55B99266B664}"/>
          </ac:picMkLst>
        </pc:picChg>
        <pc:picChg chg="add del mod">
          <ac:chgData name="박정운" userId="587beb3f-615d-40a9-9437-105ca99e92a1" providerId="ADAL" clId="{079D43DD-B3EB-4376-906A-3CC4BED08810}" dt="2022-05-12T07:30:45.550" v="1255" actId="478"/>
          <ac:picMkLst>
            <pc:docMk/>
            <pc:sldMk cId="1607660160" sldId="356"/>
            <ac:picMk id="16" creationId="{978A499D-7D47-AAB7-0907-21A612B67619}"/>
          </ac:picMkLst>
        </pc:picChg>
        <pc:picChg chg="add del mod">
          <ac:chgData name="박정운" userId="587beb3f-615d-40a9-9437-105ca99e92a1" providerId="ADAL" clId="{079D43DD-B3EB-4376-906A-3CC4BED08810}" dt="2022-05-12T07:49:52.849" v="1331" actId="478"/>
          <ac:picMkLst>
            <pc:docMk/>
            <pc:sldMk cId="1607660160" sldId="356"/>
            <ac:picMk id="17" creationId="{FAED7214-E6DE-C93B-934E-293D7B35C23C}"/>
          </ac:picMkLst>
        </pc:picChg>
        <pc:picChg chg="add del mod">
          <ac:chgData name="박정운" userId="587beb3f-615d-40a9-9437-105ca99e92a1" providerId="ADAL" clId="{079D43DD-B3EB-4376-906A-3CC4BED08810}" dt="2022-05-13T06:34:00.814" v="2245" actId="478"/>
          <ac:picMkLst>
            <pc:docMk/>
            <pc:sldMk cId="1607660160" sldId="356"/>
            <ac:picMk id="19" creationId="{6ECBE37E-4DE7-C82B-7E5C-9A68CCCC71D4}"/>
          </ac:picMkLst>
        </pc:picChg>
      </pc:sldChg>
      <pc:sldChg chg="addSp delSp modSp mod">
        <pc:chgData name="박정운" userId="587beb3f-615d-40a9-9437-105ca99e92a1" providerId="ADAL" clId="{079D43DD-B3EB-4376-906A-3CC4BED08810}" dt="2022-05-12T11:20:11.843" v="2142" actId="1076"/>
        <pc:sldMkLst>
          <pc:docMk/>
          <pc:sldMk cId="2684976953" sldId="360"/>
        </pc:sldMkLst>
        <pc:spChg chg="mod">
          <ac:chgData name="박정운" userId="587beb3f-615d-40a9-9437-105ca99e92a1" providerId="ADAL" clId="{079D43DD-B3EB-4376-906A-3CC4BED08810}" dt="2022-05-12T08:59:54.141" v="1957" actId="20577"/>
          <ac:spMkLst>
            <pc:docMk/>
            <pc:sldMk cId="2684976953" sldId="360"/>
            <ac:spMk id="6" creationId="{461A121E-09EF-4F14-A087-EEA82CF0D696}"/>
          </ac:spMkLst>
        </pc:spChg>
        <pc:spChg chg="add mod">
          <ac:chgData name="박정운" userId="587beb3f-615d-40a9-9437-105ca99e92a1" providerId="ADAL" clId="{079D43DD-B3EB-4376-906A-3CC4BED08810}" dt="2022-05-12T11:20:11.843" v="2142" actId="1076"/>
          <ac:spMkLst>
            <pc:docMk/>
            <pc:sldMk cId="2684976953" sldId="360"/>
            <ac:spMk id="12" creationId="{C9AD4EED-6B9E-699D-54D6-370215F90BD9}"/>
          </ac:spMkLst>
        </pc:spChg>
        <pc:spChg chg="add 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2" creationId="{0DB3FBDA-C903-91B2-5096-860E32E238F3}"/>
          </ac:spMkLst>
        </pc:spChg>
        <pc:spChg chg="mod">
          <ac:chgData name="박정운" userId="587beb3f-615d-40a9-9437-105ca99e92a1" providerId="ADAL" clId="{079D43DD-B3EB-4376-906A-3CC4BED08810}" dt="2022-05-11T07:46:59.240" v="872" actId="403"/>
          <ac:spMkLst>
            <pc:docMk/>
            <pc:sldMk cId="2684976953" sldId="360"/>
            <ac:spMk id="23" creationId="{EA7164D6-EB8E-4FA0-5B7E-39ECDBA51C76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4" creationId="{5B786F34-0A79-6B9F-3698-6ADF0FD1EDE3}"/>
          </ac:spMkLst>
        </pc:spChg>
        <pc:spChg chg="mod">
          <ac:chgData name="박정운" userId="587beb3f-615d-40a9-9437-105ca99e92a1" providerId="ADAL" clId="{079D43DD-B3EB-4376-906A-3CC4BED08810}" dt="2022-05-11T07:47:07.416" v="875" actId="122"/>
          <ac:spMkLst>
            <pc:docMk/>
            <pc:sldMk cId="2684976953" sldId="360"/>
            <ac:spMk id="25" creationId="{DA71A1E5-7921-9633-A1D7-8246504672CF}"/>
          </ac:spMkLst>
        </pc:spChg>
        <pc:spChg chg="mod">
          <ac:chgData name="박정운" userId="587beb3f-615d-40a9-9437-105ca99e92a1" providerId="ADAL" clId="{079D43DD-B3EB-4376-906A-3CC4BED08810}" dt="2022-05-11T07:47:40.516" v="897" actId="1076"/>
          <ac:spMkLst>
            <pc:docMk/>
            <pc:sldMk cId="2684976953" sldId="360"/>
            <ac:spMk id="26" creationId="{2CEFB876-C52E-B378-AE78-A4267723E5F7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7" creationId="{52842774-3553-2106-13CC-3649DD3BC71C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8" creationId="{4226FCC5-EFF8-2A45-AF6B-E9C15BE7764D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9" creationId="{0A77B3C4-CE84-4DBD-4BCC-0DD3EB1ADDB2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33" creationId="{624E8AF0-84F3-FF36-9C2A-700ED0684273}"/>
          </ac:spMkLst>
        </pc:spChg>
        <pc:spChg chg="mod">
          <ac:chgData name="박정운" userId="587beb3f-615d-40a9-9437-105ca99e92a1" providerId="ADAL" clId="{079D43DD-B3EB-4376-906A-3CC4BED08810}" dt="2022-05-11T07:44:21.288" v="822" actId="255"/>
          <ac:spMkLst>
            <pc:docMk/>
            <pc:sldMk cId="2684976953" sldId="360"/>
            <ac:spMk id="35" creationId="{676F3F06-D62F-FB14-B792-B7D1BF0477AF}"/>
          </ac:spMkLst>
        </pc:spChg>
        <pc:spChg chg="mod">
          <ac:chgData name="박정운" userId="587beb3f-615d-40a9-9437-105ca99e92a1" providerId="ADAL" clId="{079D43DD-B3EB-4376-906A-3CC4BED08810}" dt="2022-05-11T07:45:28.609" v="869" actId="14100"/>
          <ac:spMkLst>
            <pc:docMk/>
            <pc:sldMk cId="2684976953" sldId="360"/>
            <ac:spMk id="36" creationId="{50811F4E-8A50-7051-AD91-CD24859C3B04}"/>
          </ac:spMkLst>
        </pc:spChg>
        <pc:spChg chg="add mod">
          <ac:chgData name="박정운" userId="587beb3f-615d-40a9-9437-105ca99e92a1" providerId="ADAL" clId="{079D43DD-B3EB-4376-906A-3CC4BED08810}" dt="2022-05-12T07:15:39.134" v="978" actId="20577"/>
          <ac:spMkLst>
            <pc:docMk/>
            <pc:sldMk cId="2684976953" sldId="360"/>
            <ac:spMk id="37" creationId="{512A3A22-7095-B2A0-2287-0E2F363E2685}"/>
          </ac:spMkLst>
        </pc:spChg>
        <pc:grpChg chg="add del mod">
          <ac:chgData name="박정운" userId="587beb3f-615d-40a9-9437-105ca99e92a1" providerId="ADAL" clId="{079D43DD-B3EB-4376-906A-3CC4BED08810}" dt="2022-05-12T08:59:37.838" v="1906" actId="478"/>
          <ac:grpSpMkLst>
            <pc:docMk/>
            <pc:sldMk cId="2684976953" sldId="360"/>
            <ac:grpSpMk id="2" creationId="{2B6A2BEB-04B9-4C31-6F95-59A9DD4673E7}"/>
          </ac:grpSpMkLst>
        </pc:grpChg>
        <pc:grpChg chg="add mod">
          <ac:chgData name="박정운" userId="587beb3f-615d-40a9-9437-105ca99e92a1" providerId="ADAL" clId="{079D43DD-B3EB-4376-906A-3CC4BED08810}" dt="2022-05-12T11:20:08.228" v="2141" actId="1076"/>
          <ac:grpSpMkLst>
            <pc:docMk/>
            <pc:sldMk cId="2684976953" sldId="360"/>
            <ac:grpSpMk id="11" creationId="{4A6438B2-1AB3-E0C8-9B79-38D3DA966605}"/>
          </ac:grpSpMkLst>
        </pc:grpChg>
        <pc:grpChg chg="mod">
          <ac:chgData name="박정운" userId="587beb3f-615d-40a9-9437-105ca99e92a1" providerId="ADAL" clId="{079D43DD-B3EB-4376-906A-3CC4BED08810}" dt="2022-05-11T07:47:52.961" v="901" actId="164"/>
          <ac:grpSpMkLst>
            <pc:docMk/>
            <pc:sldMk cId="2684976953" sldId="360"/>
            <ac:grpSpMk id="20" creationId="{B18888CB-3254-D327-914E-BB3EAFAF9E40}"/>
          </ac:grpSpMkLst>
        </pc:grpChg>
        <pc:picChg chg="add mod">
          <ac:chgData name="박정운" userId="587beb3f-615d-40a9-9437-105ca99e92a1" providerId="ADAL" clId="{079D43DD-B3EB-4376-906A-3CC4BED08810}" dt="2022-05-12T09:11:12.886" v="1970" actId="164"/>
          <ac:picMkLst>
            <pc:docMk/>
            <pc:sldMk cId="2684976953" sldId="360"/>
            <ac:picMk id="38" creationId="{AAAC4FE5-7412-034E-32EC-1928C1A1E21A}"/>
          </ac:picMkLst>
        </pc:picChg>
        <pc:picChg chg="add mod">
          <ac:chgData name="박정운" userId="587beb3f-615d-40a9-9437-105ca99e92a1" providerId="ADAL" clId="{079D43DD-B3EB-4376-906A-3CC4BED08810}" dt="2022-05-12T11:20:07.377" v="2140" actId="1076"/>
          <ac:picMkLst>
            <pc:docMk/>
            <pc:sldMk cId="2684976953" sldId="360"/>
            <ac:picMk id="40" creationId="{460A32BA-CEBB-D043-7368-2E364689E140}"/>
          </ac:picMkLst>
        </pc:picChg>
        <pc:cxnChg chg="add mod">
          <ac:chgData name="박정운" userId="587beb3f-615d-40a9-9437-105ca99e92a1" providerId="ADAL" clId="{079D43DD-B3EB-4376-906A-3CC4BED08810}" dt="2022-05-12T09:11:12.886" v="1970" actId="164"/>
          <ac:cxnSpMkLst>
            <pc:docMk/>
            <pc:sldMk cId="2684976953" sldId="360"/>
            <ac:cxnSpMk id="7" creationId="{63730447-D7AE-F7BC-4B86-C9619493FA7F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4" creationId="{8B586205-64B9-8E5C-8155-C21EF4F0BB44}"/>
          </ac:cxnSpMkLst>
        </pc:cxnChg>
        <pc:cxnChg chg="add mod">
          <ac:chgData name="박정운" userId="587beb3f-615d-40a9-9437-105ca99e92a1" providerId="ADAL" clId="{079D43DD-B3EB-4376-906A-3CC4BED08810}" dt="2022-05-12T09:11:12.886" v="1970" actId="164"/>
          <ac:cxnSpMkLst>
            <pc:docMk/>
            <pc:sldMk cId="2684976953" sldId="360"/>
            <ac:cxnSpMk id="39" creationId="{DB870387-EF80-FDB3-60CC-99A2680509DF}"/>
          </ac:cxnSpMkLst>
        </pc:cxnChg>
      </pc:sldChg>
      <pc:sldChg chg="modSp del mod">
        <pc:chgData name="박정운" userId="587beb3f-615d-40a9-9437-105ca99e92a1" providerId="ADAL" clId="{079D43DD-B3EB-4376-906A-3CC4BED08810}" dt="2022-05-11T07:33:38.806" v="535" actId="47"/>
        <pc:sldMkLst>
          <pc:docMk/>
          <pc:sldMk cId="3130811956" sldId="369"/>
        </pc:sldMkLst>
        <pc:spChg chg="mod">
          <ac:chgData name="박정운" userId="587beb3f-615d-40a9-9437-105ca99e92a1" providerId="ADAL" clId="{079D43DD-B3EB-4376-906A-3CC4BED08810}" dt="2022-05-10T05:05:11.438" v="361" actId="20577"/>
          <ac:spMkLst>
            <pc:docMk/>
            <pc:sldMk cId="3130811956" sldId="369"/>
            <ac:spMk id="9" creationId="{75AE0F1A-DF51-9ADC-3811-30B2B4855765}"/>
          </ac:spMkLst>
        </pc:spChg>
      </pc:sldChg>
      <pc:sldChg chg="delSp del mod">
        <pc:chgData name="박정운" userId="587beb3f-615d-40a9-9437-105ca99e92a1" providerId="ADAL" clId="{079D43DD-B3EB-4376-906A-3CC4BED08810}" dt="2022-05-10T04:17:06.511" v="16" actId="47"/>
        <pc:sldMkLst>
          <pc:docMk/>
          <pc:sldMk cId="190443507" sldId="371"/>
        </pc:sldMkLst>
        <pc:picChg chg="del">
          <ac:chgData name="박정운" userId="587beb3f-615d-40a9-9437-105ca99e92a1" providerId="ADAL" clId="{079D43DD-B3EB-4376-906A-3CC4BED08810}" dt="2022-05-10T04:15:56.061" v="0" actId="478"/>
          <ac:picMkLst>
            <pc:docMk/>
            <pc:sldMk cId="190443507" sldId="371"/>
            <ac:picMk id="7" creationId="{A3ED5181-C2CF-ABB2-6CF8-C7991C6AC128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5.726" v="2247" actId="478"/>
        <pc:sldMkLst>
          <pc:docMk/>
          <pc:sldMk cId="2430262315" sldId="372"/>
        </pc:sldMkLst>
        <pc:spChg chg="add del">
          <ac:chgData name="박정운" userId="587beb3f-615d-40a9-9437-105ca99e92a1" providerId="ADAL" clId="{079D43DD-B3EB-4376-906A-3CC4BED08810}" dt="2022-05-12T07:20:35.480" v="1205" actId="478"/>
          <ac:spMkLst>
            <pc:docMk/>
            <pc:sldMk cId="2430262315" sldId="372"/>
            <ac:spMk id="4" creationId="{E36EA17B-95EA-4E72-BFF8-030DA3D63849}"/>
          </ac:spMkLst>
        </pc:spChg>
        <pc:spChg chg="mod">
          <ac:chgData name="박정운" userId="587beb3f-615d-40a9-9437-105ca99e92a1" providerId="ADAL" clId="{079D43DD-B3EB-4376-906A-3CC4BED08810}" dt="2022-05-13T05:11:33.213" v="2208" actId="20577"/>
          <ac:spMkLst>
            <pc:docMk/>
            <pc:sldMk cId="2430262315" sldId="37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2T07:17:58.727" v="1101" actId="21"/>
          <ac:picMkLst>
            <pc:docMk/>
            <pc:sldMk cId="2430262315" sldId="372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9D43DD-B3EB-4376-906A-3CC4BED08810}" dt="2022-05-12T11:58:25.498" v="2171" actId="478"/>
          <ac:picMkLst>
            <pc:docMk/>
            <pc:sldMk cId="2430262315" sldId="372"/>
            <ac:picMk id="7" creationId="{8ACF6FB3-7EA9-2707-7719-E67353B57664}"/>
          </ac:picMkLst>
        </pc:picChg>
        <pc:picChg chg="add del mod">
          <ac:chgData name="박정운" userId="587beb3f-615d-40a9-9437-105ca99e92a1" providerId="ADAL" clId="{079D43DD-B3EB-4376-906A-3CC4BED08810}" dt="2022-05-12T11:58:46.403" v="2179" actId="478"/>
          <ac:picMkLst>
            <pc:docMk/>
            <pc:sldMk cId="2430262315" sldId="372"/>
            <ac:picMk id="9" creationId="{0D566F2F-E034-C724-A290-69FFD5F64B36}"/>
          </ac:picMkLst>
        </pc:picChg>
        <pc:picChg chg="add del mod">
          <ac:chgData name="박정운" userId="587beb3f-615d-40a9-9437-105ca99e92a1" providerId="ADAL" clId="{079D43DD-B3EB-4376-906A-3CC4BED08810}" dt="2022-05-12T07:50:15.160" v="1333" actId="478"/>
          <ac:picMkLst>
            <pc:docMk/>
            <pc:sldMk cId="2430262315" sldId="372"/>
            <ac:picMk id="9" creationId="{58213E06-B1A1-D144-DECE-6DDF1AAAF337}"/>
          </ac:picMkLst>
        </pc:picChg>
        <pc:picChg chg="add del mod">
          <ac:chgData name="박정운" userId="587beb3f-615d-40a9-9437-105ca99e92a1" providerId="ADAL" clId="{079D43DD-B3EB-4376-906A-3CC4BED08810}" dt="2022-05-12T07:50:14.663" v="1332" actId="478"/>
          <ac:picMkLst>
            <pc:docMk/>
            <pc:sldMk cId="2430262315" sldId="372"/>
            <ac:picMk id="11" creationId="{5CCA8893-CEF8-DAC1-5A8A-317DC8E4AABA}"/>
          </ac:picMkLst>
        </pc:picChg>
        <pc:picChg chg="add del mod">
          <ac:chgData name="박정운" userId="587beb3f-615d-40a9-9437-105ca99e92a1" providerId="ADAL" clId="{079D43DD-B3EB-4376-906A-3CC4BED08810}" dt="2022-05-13T06:34:05.726" v="2247" actId="478"/>
          <ac:picMkLst>
            <pc:docMk/>
            <pc:sldMk cId="2430262315" sldId="372"/>
            <ac:picMk id="11" creationId="{970D1873-5C41-1B1D-82BC-41F004F6EC2A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6.926" v="2248" actId="478"/>
        <pc:sldMkLst>
          <pc:docMk/>
          <pc:sldMk cId="4091812342" sldId="373"/>
        </pc:sldMkLst>
        <pc:spChg chg="mod">
          <ac:chgData name="박정운" userId="587beb3f-615d-40a9-9437-105ca99e92a1" providerId="ADAL" clId="{079D43DD-B3EB-4376-906A-3CC4BED08810}" dt="2022-05-13T05:11:35.658" v="2210" actId="20577"/>
          <ac:spMkLst>
            <pc:docMk/>
            <pc:sldMk cId="4091812342" sldId="37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3T06:34:06.926" v="2248" actId="478"/>
          <ac:picMkLst>
            <pc:docMk/>
            <pc:sldMk cId="4091812342" sldId="373"/>
            <ac:picMk id="7" creationId="{51B7F615-97B5-1DB4-0E0F-D1DCF660443B}"/>
          </ac:picMkLst>
        </pc:picChg>
        <pc:picChg chg="del">
          <ac:chgData name="박정운" userId="587beb3f-615d-40a9-9437-105ca99e92a1" providerId="ADAL" clId="{079D43DD-B3EB-4376-906A-3CC4BED08810}" dt="2022-05-12T07:22:41.342" v="1222" actId="478"/>
          <ac:picMkLst>
            <pc:docMk/>
            <pc:sldMk cId="4091812342" sldId="373"/>
            <ac:picMk id="8" creationId="{186E384D-8D51-0456-98C0-AECB7FBD318D}"/>
          </ac:picMkLst>
        </pc:picChg>
      </pc:sldChg>
      <pc:sldChg chg="delSp del mod">
        <pc:chgData name="박정운" userId="587beb3f-615d-40a9-9437-105ca99e92a1" providerId="ADAL" clId="{079D43DD-B3EB-4376-906A-3CC4BED08810}" dt="2022-05-12T08:43:20.823" v="1731" actId="47"/>
        <pc:sldMkLst>
          <pc:docMk/>
          <pc:sldMk cId="1830287856" sldId="374"/>
        </pc:sldMkLst>
        <pc:picChg chg="del">
          <ac:chgData name="박정운" userId="587beb3f-615d-40a9-9437-105ca99e92a1" providerId="ADAL" clId="{079D43DD-B3EB-4376-906A-3CC4BED08810}" dt="2022-05-12T07:22:44.893" v="1224" actId="478"/>
          <ac:picMkLst>
            <pc:docMk/>
            <pc:sldMk cId="1830287856" sldId="374"/>
            <ac:picMk id="10" creationId="{3005B3CA-B225-411C-B5E6-119FE027EBB1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8.446" v="2249" actId="478"/>
        <pc:sldMkLst>
          <pc:docMk/>
          <pc:sldMk cId="551996578" sldId="375"/>
        </pc:sldMkLst>
        <pc:spChg chg="mod">
          <ac:chgData name="박정운" userId="587beb3f-615d-40a9-9437-105ca99e92a1" providerId="ADAL" clId="{079D43DD-B3EB-4376-906A-3CC4BED08810}" dt="2022-05-13T05:11:42.058" v="2212" actId="20577"/>
          <ac:spMkLst>
            <pc:docMk/>
            <pc:sldMk cId="551996578" sldId="375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2T12:03:52.955" v="2196" actId="478"/>
          <ac:picMkLst>
            <pc:docMk/>
            <pc:sldMk cId="551996578" sldId="375"/>
            <ac:picMk id="7" creationId="{6FAB68A1-AC18-0589-C82B-E7CEE9BF95D0}"/>
          </ac:picMkLst>
        </pc:picChg>
        <pc:picChg chg="add del mod">
          <ac:chgData name="박정운" userId="587beb3f-615d-40a9-9437-105ca99e92a1" providerId="ADAL" clId="{079D43DD-B3EB-4376-906A-3CC4BED08810}" dt="2022-05-13T06:34:08.446" v="2249" actId="478"/>
          <ac:picMkLst>
            <pc:docMk/>
            <pc:sldMk cId="551996578" sldId="375"/>
            <ac:picMk id="9" creationId="{CE327E1E-DE01-2CA2-B287-5C1A8E19F0D6}"/>
          </ac:picMkLst>
        </pc:picChg>
        <pc:picChg chg="del">
          <ac:chgData name="박정운" userId="587beb3f-615d-40a9-9437-105ca99e92a1" providerId="ADAL" clId="{079D43DD-B3EB-4376-906A-3CC4BED08810}" dt="2022-05-12T07:22:43.206" v="1223" actId="478"/>
          <ac:picMkLst>
            <pc:docMk/>
            <pc:sldMk cId="551996578" sldId="375"/>
            <ac:picMk id="10" creationId="{F8C6CCCB-9DBD-3BB2-7135-469F30A45306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3T05:11:30.222" v="2206" actId="47"/>
        <pc:sldMkLst>
          <pc:docMk/>
          <pc:sldMk cId="4024007537" sldId="376"/>
        </pc:sldMkLst>
        <pc:spChg chg="mod">
          <ac:chgData name="박정운" userId="587beb3f-615d-40a9-9437-105ca99e92a1" providerId="ADAL" clId="{079D43DD-B3EB-4376-906A-3CC4BED08810}" dt="2022-05-12T08:54:53.013" v="1776" actId="20577"/>
          <ac:spMkLst>
            <pc:docMk/>
            <pc:sldMk cId="4024007537" sldId="376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2T07:17:35.578" v="1088" actId="21"/>
          <ac:picMkLst>
            <pc:docMk/>
            <pc:sldMk cId="4024007537" sldId="376"/>
            <ac:picMk id="7" creationId="{6A6A74BE-474A-BD7D-4221-2C618AC13C58}"/>
          </ac:picMkLst>
        </pc:picChg>
        <pc:picChg chg="add del mod">
          <ac:chgData name="박정운" userId="587beb3f-615d-40a9-9437-105ca99e92a1" providerId="ADAL" clId="{079D43DD-B3EB-4376-906A-3CC4BED08810}" dt="2022-05-12T07:42:46.994" v="1297" actId="478"/>
          <ac:picMkLst>
            <pc:docMk/>
            <pc:sldMk cId="4024007537" sldId="376"/>
            <ac:picMk id="8" creationId="{57FF702E-B97C-0431-7A3D-7D820E355D04}"/>
          </ac:picMkLst>
        </pc:picChg>
        <pc:picChg chg="add del mod">
          <ac:chgData name="박정운" userId="587beb3f-615d-40a9-9437-105ca99e92a1" providerId="ADAL" clId="{079D43DD-B3EB-4376-906A-3CC4BED08810}" dt="2022-05-12T07:46:33.049" v="1304" actId="478"/>
          <ac:picMkLst>
            <pc:docMk/>
            <pc:sldMk cId="4024007537" sldId="376"/>
            <ac:picMk id="10" creationId="{D1711103-43A2-2B47-8985-4F9A9FD0EB70}"/>
          </ac:picMkLst>
        </pc:picChg>
        <pc:picChg chg="add mod">
          <ac:chgData name="박정운" userId="587beb3f-615d-40a9-9437-105ca99e92a1" providerId="ADAL" clId="{079D43DD-B3EB-4376-906A-3CC4BED08810}" dt="2022-05-12T07:47:04.016" v="1314" actId="12788"/>
          <ac:picMkLst>
            <pc:docMk/>
            <pc:sldMk cId="4024007537" sldId="376"/>
            <ac:picMk id="12" creationId="{6CB46781-29A8-B4FA-E93B-BE6A4DF97070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8.860" v="1232" actId="47"/>
        <pc:sldMkLst>
          <pc:docMk/>
          <pc:sldMk cId="1031673366" sldId="378"/>
        </pc:sldMkLst>
        <pc:spChg chg="mod">
          <ac:chgData name="박정운" userId="587beb3f-615d-40a9-9437-105ca99e92a1" providerId="ADAL" clId="{079D43DD-B3EB-4376-906A-3CC4BED08810}" dt="2022-05-10T04:29:48.711" v="214" actId="20577"/>
          <ac:spMkLst>
            <pc:docMk/>
            <pc:sldMk cId="1031673366" sldId="378"/>
            <ac:spMk id="6" creationId="{461A121E-09EF-4F14-A087-EEA82CF0D696}"/>
          </ac:spMkLst>
        </pc:spChg>
        <pc:spChg chg="del">
          <ac:chgData name="박정운" userId="587beb3f-615d-40a9-9437-105ca99e92a1" providerId="ADAL" clId="{079D43DD-B3EB-4376-906A-3CC4BED08810}" dt="2022-05-10T04:20:48.988" v="27" actId="478"/>
          <ac:spMkLst>
            <pc:docMk/>
            <pc:sldMk cId="1031673366" sldId="378"/>
            <ac:spMk id="11" creationId="{C547799D-495B-4A60-30E2-C9AFBD226270}"/>
          </ac:spMkLst>
        </pc:spChg>
        <pc:picChg chg="add del mod">
          <ac:chgData name="박정운" userId="587beb3f-615d-40a9-9437-105ca99e92a1" providerId="ADAL" clId="{079D43DD-B3EB-4376-906A-3CC4BED08810}" dt="2022-05-10T04:25:25.544" v="97" actId="21"/>
          <ac:picMkLst>
            <pc:docMk/>
            <pc:sldMk cId="1031673366" sldId="378"/>
            <ac:picMk id="7" creationId="{ED6D8D3C-A511-7106-BC5E-A50045A0C24D}"/>
          </ac:picMkLst>
        </pc:picChg>
        <pc:picChg chg="del">
          <ac:chgData name="박정운" userId="587beb3f-615d-40a9-9437-105ca99e92a1" providerId="ADAL" clId="{079D43DD-B3EB-4376-906A-3CC4BED08810}" dt="2022-05-10T04:20:45.852" v="26" actId="478"/>
          <ac:picMkLst>
            <pc:docMk/>
            <pc:sldMk cId="1031673366" sldId="378"/>
            <ac:picMk id="8" creationId="{EEC6F519-C08E-03C1-3CA6-47EDA98152DE}"/>
          </ac:picMkLst>
        </pc:picChg>
        <pc:picChg chg="add mod">
          <ac:chgData name="박정운" userId="587beb3f-615d-40a9-9437-105ca99e92a1" providerId="ADAL" clId="{079D43DD-B3EB-4376-906A-3CC4BED08810}" dt="2022-05-10T04:30:44.312" v="224" actId="12788"/>
          <ac:picMkLst>
            <pc:docMk/>
            <pc:sldMk cId="1031673366" sldId="378"/>
            <ac:picMk id="10" creationId="{8DF26C11-4F7F-F9EA-A7DD-C2B11385272F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00:26.575" v="2458" actId="14100"/>
        <pc:sldMkLst>
          <pc:docMk/>
          <pc:sldMk cId="2826830577" sldId="378"/>
        </pc:sldMkLst>
        <pc:spChg chg="mod">
          <ac:chgData name="박정운" userId="587beb3f-615d-40a9-9437-105ca99e92a1" providerId="ADAL" clId="{079D43DD-B3EB-4376-906A-3CC4BED08810}" dt="2022-05-12T08:54:57.477" v="1781" actId="20577"/>
          <ac:spMkLst>
            <pc:docMk/>
            <pc:sldMk cId="2826830577" sldId="378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00:26.575" v="2458" actId="14100"/>
          <ac:picMkLst>
            <pc:docMk/>
            <pc:sldMk cId="2826830577" sldId="378"/>
            <ac:picMk id="7" creationId="{2A6F0BD7-63FB-5B57-9F10-E509E87BDF9A}"/>
          </ac:picMkLst>
        </pc:picChg>
        <pc:picChg chg="add del mod">
          <ac:chgData name="박정운" userId="587beb3f-615d-40a9-9437-105ca99e92a1" providerId="ADAL" clId="{079D43DD-B3EB-4376-906A-3CC4BED08810}" dt="2022-05-13T06:34:02.278" v="2246" actId="478"/>
          <ac:picMkLst>
            <pc:docMk/>
            <pc:sldMk cId="2826830577" sldId="378"/>
            <ac:picMk id="7" creationId="{565A5F55-4B5D-6E81-E110-ADDF67B45AFE}"/>
          </ac:picMkLst>
        </pc:picChg>
        <pc:picChg chg="del">
          <ac:chgData name="박정운" userId="587beb3f-615d-40a9-9437-105ca99e92a1" providerId="ADAL" clId="{079D43DD-B3EB-4376-906A-3CC4BED08810}" dt="2022-05-31T12:00:14.819" v="2452" actId="478"/>
          <ac:picMkLst>
            <pc:docMk/>
            <pc:sldMk cId="2826830577" sldId="378"/>
            <ac:picMk id="8" creationId="{EEC2F1C5-4C5C-791C-89BF-0D27F79B5C91}"/>
          </ac:picMkLst>
        </pc:picChg>
        <pc:picChg chg="del mod">
          <ac:chgData name="박정운" userId="587beb3f-615d-40a9-9437-105ca99e92a1" providerId="ADAL" clId="{079D43DD-B3EB-4376-906A-3CC4BED08810}" dt="2022-05-12T07:49:51.299" v="1330" actId="478"/>
          <ac:picMkLst>
            <pc:docMk/>
            <pc:sldMk cId="2826830577" sldId="378"/>
            <ac:picMk id="14" creationId="{DC484C9F-A3E4-45B5-ADCB-55B99266B664}"/>
          </ac:picMkLst>
        </pc:picChg>
        <pc:picChg chg="del">
          <ac:chgData name="박정운" userId="587beb3f-615d-40a9-9437-105ca99e92a1" providerId="ADAL" clId="{079D43DD-B3EB-4376-906A-3CC4BED08810}" dt="2022-05-12T07:30:48.698" v="1256" actId="21"/>
          <ac:picMkLst>
            <pc:docMk/>
            <pc:sldMk cId="2826830577" sldId="378"/>
            <ac:picMk id="16" creationId="{978A499D-7D47-AAB7-0907-21A612B67619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8.335" v="1231" actId="47"/>
        <pc:sldMkLst>
          <pc:docMk/>
          <pc:sldMk cId="563287412" sldId="379"/>
        </pc:sldMkLst>
        <pc:spChg chg="mod">
          <ac:chgData name="박정운" userId="587beb3f-615d-40a9-9437-105ca99e92a1" providerId="ADAL" clId="{079D43DD-B3EB-4376-906A-3CC4BED08810}" dt="2022-05-10T05:17:57.320" v="415" actId="20577"/>
          <ac:spMkLst>
            <pc:docMk/>
            <pc:sldMk cId="563287412" sldId="379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0T04:25:23.940" v="96" actId="478"/>
          <ac:picMkLst>
            <pc:docMk/>
            <pc:sldMk cId="563287412" sldId="379"/>
            <ac:picMk id="7" creationId="{013068AA-9816-7D41-AE0B-26673568BF0D}"/>
          </ac:picMkLst>
        </pc:picChg>
        <pc:picChg chg="del">
          <ac:chgData name="박정운" userId="587beb3f-615d-40a9-9437-105ca99e92a1" providerId="ADAL" clId="{079D43DD-B3EB-4376-906A-3CC4BED08810}" dt="2022-05-10T04:17:09.694" v="17" actId="478"/>
          <ac:picMkLst>
            <pc:docMk/>
            <pc:sldMk cId="563287412" sldId="379"/>
            <ac:picMk id="8" creationId="{DB8691C9-99E2-58BA-7CBB-131609CBA234}"/>
          </ac:picMkLst>
        </pc:picChg>
        <pc:picChg chg="add del mod">
          <ac:chgData name="박정운" userId="587beb3f-615d-40a9-9437-105ca99e92a1" providerId="ADAL" clId="{079D43DD-B3EB-4376-906A-3CC4BED08810}" dt="2022-05-10T04:28:08.158" v="191" actId="478"/>
          <ac:picMkLst>
            <pc:docMk/>
            <pc:sldMk cId="563287412" sldId="379"/>
            <ac:picMk id="9" creationId="{92B8050C-BDA2-0FF2-42A3-81C05C31B926}"/>
          </ac:picMkLst>
        </pc:picChg>
        <pc:picChg chg="add mod">
          <ac:chgData name="박정운" userId="587beb3f-615d-40a9-9437-105ca99e92a1" providerId="ADAL" clId="{079D43DD-B3EB-4376-906A-3CC4BED08810}" dt="2022-05-10T05:07:13.834" v="380" actId="12788"/>
          <ac:picMkLst>
            <pc:docMk/>
            <pc:sldMk cId="563287412" sldId="379"/>
            <ac:picMk id="11" creationId="{93E6BB3E-28B5-FDD3-99D2-F22EB13EAE55}"/>
          </ac:picMkLst>
        </pc:picChg>
      </pc:sldChg>
      <pc:sldChg chg="addSp delSp modSp add mod ord">
        <pc:chgData name="박정운" userId="587beb3f-615d-40a9-9437-105ca99e92a1" providerId="ADAL" clId="{079D43DD-B3EB-4376-906A-3CC4BED08810}" dt="2022-05-13T06:33:56.404" v="2244" actId="478"/>
        <pc:sldMkLst>
          <pc:docMk/>
          <pc:sldMk cId="1330094914" sldId="379"/>
        </pc:sldMkLst>
        <pc:spChg chg="mod">
          <ac:chgData name="박정운" userId="587beb3f-615d-40a9-9437-105ca99e92a1" providerId="ADAL" clId="{079D43DD-B3EB-4376-906A-3CC4BED08810}" dt="2022-05-12T08:36:43.374" v="1538" actId="20577"/>
          <ac:spMkLst>
            <pc:docMk/>
            <pc:sldMk cId="1330094914" sldId="379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2T07:49:50.546" v="1329" actId="478"/>
          <ac:picMkLst>
            <pc:docMk/>
            <pc:sldMk cId="1330094914" sldId="379"/>
            <ac:picMk id="7" creationId="{A107E2C1-2621-48B9-1782-F5F883741E52}"/>
          </ac:picMkLst>
        </pc:picChg>
        <pc:picChg chg="add del mod">
          <ac:chgData name="박정운" userId="587beb3f-615d-40a9-9437-105ca99e92a1" providerId="ADAL" clId="{079D43DD-B3EB-4376-906A-3CC4BED08810}" dt="2022-05-13T06:33:56.404" v="2244" actId="478"/>
          <ac:picMkLst>
            <pc:docMk/>
            <pc:sldMk cId="1330094914" sldId="379"/>
            <ac:picMk id="9" creationId="{332EBC0D-606D-712A-F59F-2ACCD2087D8B}"/>
          </ac:picMkLst>
        </pc:picChg>
        <pc:picChg chg="del">
          <ac:chgData name="박정운" userId="587beb3f-615d-40a9-9437-105ca99e92a1" providerId="ADAL" clId="{079D43DD-B3EB-4376-906A-3CC4BED08810}" dt="2022-05-12T07:31:09.799" v="1267" actId="478"/>
          <ac:picMkLst>
            <pc:docMk/>
            <pc:sldMk cId="1330094914" sldId="379"/>
            <ac:picMk id="14" creationId="{DC484C9F-A3E4-45B5-ADCB-55B99266B664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7.359" v="1230" actId="47"/>
        <pc:sldMkLst>
          <pc:docMk/>
          <pc:sldMk cId="2008828475" sldId="380"/>
        </pc:sldMkLst>
        <pc:spChg chg="add del">
          <ac:chgData name="박정운" userId="587beb3f-615d-40a9-9437-105ca99e92a1" providerId="ADAL" clId="{079D43DD-B3EB-4376-906A-3CC4BED08810}" dt="2022-05-10T04:16:18.068" v="3" actId="478"/>
          <ac:spMkLst>
            <pc:docMk/>
            <pc:sldMk cId="2008828475" sldId="380"/>
            <ac:spMk id="4" creationId="{9C0D2B75-70DB-C309-0D83-116E15F2F001}"/>
          </ac:spMkLst>
        </pc:spChg>
        <pc:spChg chg="add mod">
          <ac:chgData name="박정운" userId="587beb3f-615d-40a9-9437-105ca99e92a1" providerId="ADAL" clId="{079D43DD-B3EB-4376-906A-3CC4BED08810}" dt="2022-05-10T05:20:27.445" v="444" actId="1076"/>
          <ac:spMkLst>
            <pc:docMk/>
            <pc:sldMk cId="2008828475" sldId="380"/>
            <ac:spMk id="16" creationId="{CAC9F279-C613-7651-FAC2-DB8216677600}"/>
          </ac:spMkLst>
        </pc:spChg>
        <pc:picChg chg="del">
          <ac:chgData name="박정운" userId="587beb3f-615d-40a9-9437-105ca99e92a1" providerId="ADAL" clId="{079D43DD-B3EB-4376-906A-3CC4BED08810}" dt="2022-05-10T04:15:56.837" v="1" actId="478"/>
          <ac:picMkLst>
            <pc:docMk/>
            <pc:sldMk cId="2008828475" sldId="380"/>
            <ac:picMk id="8" creationId="{978F6F77-E65E-BBA1-E053-36B58E1E21F7}"/>
          </ac:picMkLst>
        </pc:picChg>
        <pc:picChg chg="add del mod">
          <ac:chgData name="박정운" userId="587beb3f-615d-40a9-9437-105ca99e92a1" providerId="ADAL" clId="{079D43DD-B3EB-4376-906A-3CC4BED08810}" dt="2022-05-10T04:16:35.231" v="9" actId="478"/>
          <ac:picMkLst>
            <pc:docMk/>
            <pc:sldMk cId="2008828475" sldId="380"/>
            <ac:picMk id="9" creationId="{318F0871-34D0-AE59-9442-032523303DEE}"/>
          </ac:picMkLst>
        </pc:picChg>
        <pc:picChg chg="add mod">
          <ac:chgData name="박정운" userId="587beb3f-615d-40a9-9437-105ca99e92a1" providerId="ADAL" clId="{079D43DD-B3EB-4376-906A-3CC4BED08810}" dt="2022-05-10T05:20:13.246" v="441" actId="14100"/>
          <ac:picMkLst>
            <pc:docMk/>
            <pc:sldMk cId="2008828475" sldId="380"/>
            <ac:picMk id="11" creationId="{1D9F3FE4-B0A9-F789-8BB0-0804767B1FA8}"/>
          </ac:picMkLst>
        </pc:picChg>
        <pc:picChg chg="add del mod">
          <ac:chgData name="박정운" userId="587beb3f-615d-40a9-9437-105ca99e92a1" providerId="ADAL" clId="{079D43DD-B3EB-4376-906A-3CC4BED08810}" dt="2022-05-10T05:19:50.632" v="433" actId="478"/>
          <ac:picMkLst>
            <pc:docMk/>
            <pc:sldMk cId="2008828475" sldId="380"/>
            <ac:picMk id="13" creationId="{45DF0A8D-30CB-3BFC-206E-A8EC22B09833}"/>
          </ac:picMkLst>
        </pc:picChg>
        <pc:picChg chg="add mod">
          <ac:chgData name="박정운" userId="587beb3f-615d-40a9-9437-105ca99e92a1" providerId="ADAL" clId="{079D43DD-B3EB-4376-906A-3CC4BED08810}" dt="2022-05-10T05:20:16.835" v="442" actId="1076"/>
          <ac:picMkLst>
            <pc:docMk/>
            <pc:sldMk cId="2008828475" sldId="380"/>
            <ac:picMk id="15" creationId="{44B7B2C1-B1BA-90F7-6447-05CD8FD6ED53}"/>
          </ac:picMkLst>
        </pc:picChg>
      </pc:sldChg>
      <pc:sldChg chg="addSp modSp add del mod ord">
        <pc:chgData name="박정운" userId="587beb3f-615d-40a9-9437-105ca99e92a1" providerId="ADAL" clId="{079D43DD-B3EB-4376-906A-3CC4BED08810}" dt="2022-05-13T05:11:27.880" v="2205" actId="47"/>
        <pc:sldMkLst>
          <pc:docMk/>
          <pc:sldMk cId="4161426077" sldId="380"/>
        </pc:sldMkLst>
        <pc:spChg chg="mod">
          <ac:chgData name="박정운" userId="587beb3f-615d-40a9-9437-105ca99e92a1" providerId="ADAL" clId="{079D43DD-B3EB-4376-906A-3CC4BED08810}" dt="2022-05-12T08:39:14.396" v="1649" actId="20577"/>
          <ac:spMkLst>
            <pc:docMk/>
            <pc:sldMk cId="4161426077" sldId="380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2T07:53:37.099" v="1341" actId="12789"/>
          <ac:picMkLst>
            <pc:docMk/>
            <pc:sldMk cId="4161426077" sldId="380"/>
            <ac:picMk id="7" creationId="{A0760405-ADD8-652F-D6BE-E46DA4789FA2}"/>
          </ac:picMkLst>
        </pc:picChg>
      </pc:sldChg>
      <pc:sldChg chg="new del">
        <pc:chgData name="박정운" userId="587beb3f-615d-40a9-9437-105ca99e92a1" providerId="ADAL" clId="{079D43DD-B3EB-4376-906A-3CC4BED08810}" dt="2022-05-10T04:27:47.051" v="148" actId="680"/>
        <pc:sldMkLst>
          <pc:docMk/>
          <pc:sldMk cId="2989605946" sldId="381"/>
        </pc:sldMkLst>
      </pc:sldChg>
      <pc:sldChg chg="addSp delSp modSp add del mod">
        <pc:chgData name="박정운" userId="587beb3f-615d-40a9-9437-105ca99e92a1" providerId="ADAL" clId="{079D43DD-B3EB-4376-906A-3CC4BED08810}" dt="2022-05-12T07:23:09.588" v="1233" actId="47"/>
        <pc:sldMkLst>
          <pc:docMk/>
          <pc:sldMk cId="4114277655" sldId="381"/>
        </pc:sldMkLst>
        <pc:spChg chg="mod">
          <ac:chgData name="박정운" userId="587beb3f-615d-40a9-9437-105ca99e92a1" providerId="ADAL" clId="{079D43DD-B3EB-4376-906A-3CC4BED08810}" dt="2022-05-10T04:49:08.227" v="303" actId="20577"/>
          <ac:spMkLst>
            <pc:docMk/>
            <pc:sldMk cId="4114277655" sldId="381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0T05:04:12.457" v="315" actId="1076"/>
          <ac:picMkLst>
            <pc:docMk/>
            <pc:sldMk cId="4114277655" sldId="381"/>
            <ac:picMk id="7" creationId="{F3CB765D-2131-8454-C6F9-A380BDC10879}"/>
          </ac:picMkLst>
        </pc:picChg>
        <pc:picChg chg="add mod">
          <ac:chgData name="박정운" userId="587beb3f-615d-40a9-9437-105ca99e92a1" providerId="ADAL" clId="{079D43DD-B3EB-4376-906A-3CC4BED08810}" dt="2022-05-10T05:18:46.884" v="419" actId="14100"/>
          <ac:picMkLst>
            <pc:docMk/>
            <pc:sldMk cId="4114277655" sldId="381"/>
            <ac:picMk id="9" creationId="{3D21824E-1BD6-01CC-7594-F29411DA89F1}"/>
          </ac:picMkLst>
        </pc:picChg>
        <pc:picChg chg="del">
          <ac:chgData name="박정운" userId="587beb3f-615d-40a9-9437-105ca99e92a1" providerId="ADAL" clId="{079D43DD-B3EB-4376-906A-3CC4BED08810}" dt="2022-05-10T04:32:58.597" v="228" actId="478"/>
          <ac:picMkLst>
            <pc:docMk/>
            <pc:sldMk cId="4114277655" sldId="381"/>
            <ac:picMk id="10" creationId="{8DF26C11-4F7F-F9EA-A7DD-C2B11385272F}"/>
          </ac:picMkLst>
        </pc:picChg>
      </pc:sldChg>
      <pc:sldChg chg="addSp modSp add del mod ord">
        <pc:chgData name="박정운" userId="587beb3f-615d-40a9-9437-105ca99e92a1" providerId="ADAL" clId="{079D43DD-B3EB-4376-906A-3CC4BED08810}" dt="2022-05-13T05:11:26.913" v="2204" actId="47"/>
        <pc:sldMkLst>
          <pc:docMk/>
          <pc:sldMk cId="4254351207" sldId="381"/>
        </pc:sldMkLst>
        <pc:spChg chg="mod">
          <ac:chgData name="박정운" userId="587beb3f-615d-40a9-9437-105ca99e92a1" providerId="ADAL" clId="{079D43DD-B3EB-4376-906A-3CC4BED08810}" dt="2022-05-12T08:38:26.708" v="1595" actId="20577"/>
          <ac:spMkLst>
            <pc:docMk/>
            <pc:sldMk cId="4254351207" sldId="381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2T07:49:34.996" v="1328" actId="1076"/>
          <ac:picMkLst>
            <pc:docMk/>
            <pc:sldMk cId="4254351207" sldId="381"/>
            <ac:picMk id="7" creationId="{8B653407-AD9B-100C-9372-0798D43535E3}"/>
          </ac:picMkLst>
        </pc:picChg>
      </pc:sldChg>
      <pc:sldChg chg="addSp delSp modSp add del mod setBg">
        <pc:chgData name="박정운" userId="587beb3f-615d-40a9-9437-105ca99e92a1" providerId="ADAL" clId="{079D43DD-B3EB-4376-906A-3CC4BED08810}" dt="2022-05-10T05:05:45.900" v="363" actId="47"/>
        <pc:sldMkLst>
          <pc:docMk/>
          <pc:sldMk cId="897591386" sldId="382"/>
        </pc:sldMkLst>
        <pc:spChg chg="mod">
          <ac:chgData name="박정운" userId="587beb3f-615d-40a9-9437-105ca99e92a1" providerId="ADAL" clId="{079D43DD-B3EB-4376-906A-3CC4BED08810}" dt="2022-05-10T04:34:54.393" v="284" actId="166"/>
          <ac:spMkLst>
            <pc:docMk/>
            <pc:sldMk cId="897591386" sldId="382"/>
            <ac:spMk id="4" creationId="{D9A8DE99-4DE1-46D0-BF2E-7234EAC53C1F}"/>
          </ac:spMkLst>
        </pc:spChg>
        <pc:spChg chg="del">
          <ac:chgData name="박정운" userId="587beb3f-615d-40a9-9437-105ca99e92a1" providerId="ADAL" clId="{079D43DD-B3EB-4376-906A-3CC4BED08810}" dt="2022-05-10T04:33:38.413" v="276" actId="478"/>
          <ac:spMkLst>
            <pc:docMk/>
            <pc:sldMk cId="897591386" sldId="382"/>
            <ac:spMk id="6" creationId="{461A121E-09EF-4F14-A087-EEA82CF0D696}"/>
          </ac:spMkLst>
        </pc:spChg>
        <pc:grpChg chg="del">
          <ac:chgData name="박정운" userId="587beb3f-615d-40a9-9437-105ca99e92a1" providerId="ADAL" clId="{079D43DD-B3EB-4376-906A-3CC4BED08810}" dt="2022-05-10T04:33:36.493" v="274" actId="478"/>
          <ac:grpSpMkLst>
            <pc:docMk/>
            <pc:sldMk cId="897591386" sldId="382"/>
            <ac:grpSpMk id="20" creationId="{B18888CB-3254-D327-914E-BB3EAFAF9E40}"/>
          </ac:grpSpMkLst>
        </pc:grpChg>
        <pc:picChg chg="add del mod ord">
          <ac:chgData name="박정운" userId="587beb3f-615d-40a9-9437-105ca99e92a1" providerId="ADAL" clId="{079D43DD-B3EB-4376-906A-3CC4BED08810}" dt="2022-05-10T04:35:01.392" v="285" actId="478"/>
          <ac:picMkLst>
            <pc:docMk/>
            <pc:sldMk cId="897591386" sldId="382"/>
            <ac:picMk id="5" creationId="{9A050855-3358-5D8E-B32C-32D33A7B90AD}"/>
          </ac:picMkLst>
        </pc:picChg>
        <pc:picChg chg="add del mod">
          <ac:chgData name="박정운" userId="587beb3f-615d-40a9-9437-105ca99e92a1" providerId="ADAL" clId="{079D43DD-B3EB-4376-906A-3CC4BED08810}" dt="2022-05-10T05:05:45.043" v="362" actId="478"/>
          <ac:picMkLst>
            <pc:docMk/>
            <pc:sldMk cId="897591386" sldId="382"/>
            <ac:picMk id="8" creationId="{0F551C0A-D92F-CD09-59DC-C7F4F1B827BB}"/>
          </ac:picMkLst>
        </pc:picChg>
        <pc:picChg chg="del">
          <ac:chgData name="박정운" userId="587beb3f-615d-40a9-9437-105ca99e92a1" providerId="ADAL" clId="{079D43DD-B3EB-4376-906A-3CC4BED08810}" dt="2022-05-10T04:34:33.647" v="279" actId="21"/>
          <ac:picMkLst>
            <pc:docMk/>
            <pc:sldMk cId="897591386" sldId="382"/>
            <ac:picMk id="17" creationId="{215BCF85-F252-4965-8809-C9AC51F06660}"/>
          </ac:picMkLst>
        </pc:picChg>
        <pc:picChg chg="add mod">
          <ac:chgData name="박정운" userId="587beb3f-615d-40a9-9437-105ca99e92a1" providerId="ADAL" clId="{079D43DD-B3EB-4376-906A-3CC4BED08810}" dt="2022-05-10T04:34:54.393" v="284" actId="166"/>
          <ac:picMkLst>
            <pc:docMk/>
            <pc:sldMk cId="897591386" sldId="382"/>
            <ac:picMk id="37" creationId="{27143DA5-4397-D3EA-A2FA-CEB08107008A}"/>
          </ac:picMkLst>
        </pc:picChg>
        <pc:cxnChg chg="del">
          <ac:chgData name="박정운" userId="587beb3f-615d-40a9-9437-105ca99e92a1" providerId="ADAL" clId="{079D43DD-B3EB-4376-906A-3CC4BED08810}" dt="2022-05-10T04:33:38.053" v="275" actId="478"/>
          <ac:cxnSpMkLst>
            <pc:docMk/>
            <pc:sldMk cId="897591386" sldId="382"/>
            <ac:cxnSpMk id="3" creationId="{45AFBCB0-729E-4428-8815-74E98B1449E5}"/>
          </ac:cxnSpMkLst>
        </pc:cxnChg>
      </pc:sldChg>
      <pc:sldChg chg="delSp modSp add del mod">
        <pc:chgData name="박정운" userId="587beb3f-615d-40a9-9437-105ca99e92a1" providerId="ADAL" clId="{079D43DD-B3EB-4376-906A-3CC4BED08810}" dt="2022-05-12T07:16:19.739" v="979" actId="47"/>
        <pc:sldMkLst>
          <pc:docMk/>
          <pc:sldMk cId="1444256182" sldId="382"/>
        </pc:sldMkLst>
        <pc:spChg chg="mod">
          <ac:chgData name="박정운" userId="587beb3f-615d-40a9-9437-105ca99e92a1" providerId="ADAL" clId="{079D43DD-B3EB-4376-906A-3CC4BED08810}" dt="2022-05-10T05:24:39.969" v="530"/>
          <ac:spMkLst>
            <pc:docMk/>
            <pc:sldMk cId="1444256182" sldId="38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0T05:24:19.175" v="446" actId="478"/>
          <ac:picMkLst>
            <pc:docMk/>
            <pc:sldMk cId="1444256182" sldId="382"/>
            <ac:picMk id="7" creationId="{F3CB765D-2131-8454-C6F9-A380BDC10879}"/>
          </ac:picMkLst>
        </pc:picChg>
        <pc:picChg chg="del">
          <ac:chgData name="박정운" userId="587beb3f-615d-40a9-9437-105ca99e92a1" providerId="ADAL" clId="{079D43DD-B3EB-4376-906A-3CC4BED08810}" dt="2022-05-10T05:24:19.681" v="447" actId="478"/>
          <ac:picMkLst>
            <pc:docMk/>
            <pc:sldMk cId="1444256182" sldId="382"/>
            <ac:picMk id="9" creationId="{3D21824E-1BD6-01CC-7594-F29411DA89F1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09:59:39.864" v="2432" actId="14100"/>
        <pc:sldMkLst>
          <pc:docMk/>
          <pc:sldMk cId="1737389129" sldId="382"/>
        </pc:sldMkLst>
        <pc:spChg chg="mod">
          <ac:chgData name="박정운" userId="587beb3f-615d-40a9-9437-105ca99e92a1" providerId="ADAL" clId="{079D43DD-B3EB-4376-906A-3CC4BED08810}" dt="2022-05-13T05:11:46.298" v="2214" actId="20577"/>
          <ac:spMkLst>
            <pc:docMk/>
            <pc:sldMk cId="1737389129" sldId="38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31T09:58:17.571" v="2425" actId="478"/>
          <ac:picMkLst>
            <pc:docMk/>
            <pc:sldMk cId="1737389129" sldId="382"/>
            <ac:picMk id="7" creationId="{D7754A96-A38A-5D09-2CB8-279DDC76E8C7}"/>
          </ac:picMkLst>
        </pc:picChg>
        <pc:picChg chg="add del mod">
          <ac:chgData name="박정운" userId="587beb3f-615d-40a9-9437-105ca99e92a1" providerId="ADAL" clId="{079D43DD-B3EB-4376-906A-3CC4BED08810}" dt="2022-05-13T06:34:11.080" v="2250" actId="478"/>
          <ac:picMkLst>
            <pc:docMk/>
            <pc:sldMk cId="1737389129" sldId="382"/>
            <ac:picMk id="7" creationId="{DECD3D2D-282A-B91F-1EAB-3472C2FBB069}"/>
          </ac:picMkLst>
        </pc:picChg>
        <pc:picChg chg="add mod">
          <ac:chgData name="박정운" userId="587beb3f-615d-40a9-9437-105ca99e92a1" providerId="ADAL" clId="{079D43DD-B3EB-4376-906A-3CC4BED08810}" dt="2022-05-31T09:59:39.864" v="2432" actId="14100"/>
          <ac:picMkLst>
            <pc:docMk/>
            <pc:sldMk cId="1737389129" sldId="382"/>
            <ac:picMk id="8" creationId="{50105CE9-FAD4-13B5-7B3E-C70ECDDDC49E}"/>
          </ac:picMkLst>
        </pc:picChg>
      </pc:sldChg>
      <pc:sldChg chg="modSp add del mod">
        <pc:chgData name="박정운" userId="587beb3f-615d-40a9-9437-105ca99e92a1" providerId="ADAL" clId="{079D43DD-B3EB-4376-906A-3CC4BED08810}" dt="2022-05-12T07:16:20.227" v="980" actId="47"/>
        <pc:sldMkLst>
          <pc:docMk/>
          <pc:sldMk cId="3330150563" sldId="383"/>
        </pc:sldMkLst>
        <pc:spChg chg="mod">
          <ac:chgData name="박정운" userId="587beb3f-615d-40a9-9437-105ca99e92a1" providerId="ADAL" clId="{079D43DD-B3EB-4376-906A-3CC4BED08810}" dt="2022-05-10T05:24:51.428" v="534"/>
          <ac:spMkLst>
            <pc:docMk/>
            <pc:sldMk cId="3330150563" sldId="383"/>
            <ac:spMk id="6" creationId="{461A121E-09EF-4F14-A087-EEA82CF0D696}"/>
          </ac:spMkLst>
        </pc:spChg>
      </pc:sldChg>
      <pc:sldChg chg="addSp delSp modSp add mod">
        <pc:chgData name="박정운" userId="587beb3f-615d-40a9-9437-105ca99e92a1" providerId="ADAL" clId="{079D43DD-B3EB-4376-906A-3CC4BED08810}" dt="2022-05-31T12:45:41.433" v="2494" actId="478"/>
        <pc:sldMkLst>
          <pc:docMk/>
          <pc:sldMk cId="3802709777" sldId="383"/>
        </pc:sldMkLst>
        <pc:spChg chg="mod">
          <ac:chgData name="박정운" userId="587beb3f-615d-40a9-9437-105ca99e92a1" providerId="ADAL" clId="{079D43DD-B3EB-4376-906A-3CC4BED08810}" dt="2022-05-31T08:51:42.656" v="2424" actId="20577"/>
          <ac:spMkLst>
            <pc:docMk/>
            <pc:sldMk cId="3802709777" sldId="38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3T06:34:12.654" v="2251" actId="478"/>
          <ac:picMkLst>
            <pc:docMk/>
            <pc:sldMk cId="3802709777" sldId="383"/>
            <ac:picMk id="7" creationId="{8E0C55BB-C270-2834-8748-70ECC1C0D52B}"/>
          </ac:picMkLst>
        </pc:picChg>
        <pc:picChg chg="add del mod">
          <ac:chgData name="박정운" userId="587beb3f-615d-40a9-9437-105ca99e92a1" providerId="ADAL" clId="{079D43DD-B3EB-4376-906A-3CC4BED08810}" dt="2022-05-31T12:45:41.433" v="2494" actId="478"/>
          <ac:picMkLst>
            <pc:docMk/>
            <pc:sldMk cId="3802709777" sldId="383"/>
            <ac:picMk id="7" creationId="{91ACC394-CD9B-33FA-8014-89C7899B839F}"/>
          </ac:picMkLst>
        </pc:picChg>
        <pc:picChg chg="del">
          <ac:chgData name="박정운" userId="587beb3f-615d-40a9-9437-105ca99e92a1" providerId="ADAL" clId="{079D43DD-B3EB-4376-906A-3CC4BED08810}" dt="2022-05-31T09:58:22.945" v="2426" actId="478"/>
          <ac:picMkLst>
            <pc:docMk/>
            <pc:sldMk cId="3802709777" sldId="383"/>
            <ac:picMk id="9" creationId="{58A4DE82-09F9-4865-8E86-EEC6210DACBD}"/>
          </ac:picMkLst>
        </pc:picChg>
      </pc:sldChg>
      <pc:sldChg chg="addSp delSp modSp add mod">
        <pc:chgData name="박정운" userId="587beb3f-615d-40a9-9437-105ca99e92a1" providerId="ADAL" clId="{079D43DD-B3EB-4376-906A-3CC4BED08810}" dt="2022-06-02T09:25:18.745" v="2500" actId="14100"/>
        <pc:sldMkLst>
          <pc:docMk/>
          <pc:sldMk cId="593910347" sldId="384"/>
        </pc:sldMkLst>
        <pc:spChg chg="mod">
          <ac:chgData name="박정운" userId="587beb3f-615d-40a9-9437-105ca99e92a1" providerId="ADAL" clId="{079D43DD-B3EB-4376-906A-3CC4BED08810}" dt="2022-05-13T05:11:51.948" v="2218" actId="20577"/>
          <ac:spMkLst>
            <pc:docMk/>
            <pc:sldMk cId="593910347" sldId="384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6-02T09:25:18.745" v="2500" actId="14100"/>
          <ac:picMkLst>
            <pc:docMk/>
            <pc:sldMk cId="593910347" sldId="384"/>
            <ac:picMk id="7" creationId="{B20C219E-016B-AE5D-6306-8FD2F380048D}"/>
          </ac:picMkLst>
        </pc:picChg>
        <pc:picChg chg="del">
          <ac:chgData name="박정운" userId="587beb3f-615d-40a9-9437-105ca99e92a1" providerId="ADAL" clId="{079D43DD-B3EB-4376-906A-3CC4BED08810}" dt="2022-05-31T09:58:24.696" v="2427" actId="478"/>
          <ac:picMkLst>
            <pc:docMk/>
            <pc:sldMk cId="593910347" sldId="384"/>
            <ac:picMk id="7" creationId="{BB8B593E-5DA3-DE53-3CDD-63B86C68241B}"/>
          </ac:picMkLst>
        </pc:picChg>
        <pc:picChg chg="add del mod">
          <ac:chgData name="박정운" userId="587beb3f-615d-40a9-9437-105ca99e92a1" providerId="ADAL" clId="{079D43DD-B3EB-4376-906A-3CC4BED08810}" dt="2022-05-13T06:34:13.775" v="2252" actId="478"/>
          <ac:picMkLst>
            <pc:docMk/>
            <pc:sldMk cId="593910347" sldId="384"/>
            <ac:picMk id="7" creationId="{E84EA03A-5B31-0A5A-FFFB-864C2CE50475}"/>
          </ac:picMkLst>
        </pc:picChg>
        <pc:picChg chg="add mod">
          <ac:chgData name="박정운" userId="587beb3f-615d-40a9-9437-105ca99e92a1" providerId="ADAL" clId="{079D43DD-B3EB-4376-906A-3CC4BED08810}" dt="2022-05-31T10:00:16.154" v="2438" actId="14100"/>
          <ac:picMkLst>
            <pc:docMk/>
            <pc:sldMk cId="593910347" sldId="384"/>
            <ac:picMk id="8" creationId="{2AFD3468-0E6A-4F70-EECF-7109370A183D}"/>
          </ac:picMkLst>
        </pc:picChg>
        <pc:picChg chg="del">
          <ac:chgData name="박정운" userId="587beb3f-615d-40a9-9437-105ca99e92a1" providerId="ADAL" clId="{079D43DD-B3EB-4376-906A-3CC4BED08810}" dt="2022-06-02T09:25:09.469" v="2495" actId="478"/>
          <ac:picMkLst>
            <pc:docMk/>
            <pc:sldMk cId="593910347" sldId="384"/>
            <ac:picMk id="8" creationId="{62C997B2-A8EA-BCA0-55E6-7B093536BC54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43:58.615" v="2474" actId="1076"/>
        <pc:sldMkLst>
          <pc:docMk/>
          <pc:sldMk cId="723307114" sldId="385"/>
        </pc:sldMkLst>
        <pc:spChg chg="mod">
          <ac:chgData name="박정운" userId="587beb3f-615d-40a9-9437-105ca99e92a1" providerId="ADAL" clId="{079D43DD-B3EB-4376-906A-3CC4BED08810}" dt="2022-05-12T08:57:21.587" v="1866"/>
          <ac:spMkLst>
            <pc:docMk/>
            <pc:sldMk cId="723307114" sldId="385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31T12:25:12.248" v="2467" actId="478"/>
          <ac:picMkLst>
            <pc:docMk/>
            <pc:sldMk cId="723307114" sldId="385"/>
            <ac:picMk id="7" creationId="{087E263D-5BA1-E5B0-69A2-11B38F7A2E80}"/>
          </ac:picMkLst>
        </pc:picChg>
        <pc:picChg chg="add mod">
          <ac:chgData name="박정운" userId="587beb3f-615d-40a9-9437-105ca99e92a1" providerId="ADAL" clId="{079D43DD-B3EB-4376-906A-3CC4BED08810}" dt="2022-05-31T12:43:58.615" v="2474" actId="1076"/>
          <ac:picMkLst>
            <pc:docMk/>
            <pc:sldMk cId="723307114" sldId="385"/>
            <ac:picMk id="8" creationId="{C6BDD24E-9E04-5602-81E8-4E448911949B}"/>
          </ac:picMkLst>
        </pc:picChg>
      </pc:sldChg>
      <pc:sldChg chg="delSp modSp add mod">
        <pc:chgData name="박정운" userId="587beb3f-615d-40a9-9437-105ca99e92a1" providerId="ADAL" clId="{079D43DD-B3EB-4376-906A-3CC4BED08810}" dt="2022-05-31T12:25:15.662" v="2468" actId="478"/>
        <pc:sldMkLst>
          <pc:docMk/>
          <pc:sldMk cId="301849405" sldId="386"/>
        </pc:sldMkLst>
        <pc:spChg chg="mod">
          <ac:chgData name="박정운" userId="587beb3f-615d-40a9-9437-105ca99e92a1" providerId="ADAL" clId="{079D43DD-B3EB-4376-906A-3CC4BED08810}" dt="2022-05-12T08:57:33.485" v="1891" actId="20577"/>
          <ac:spMkLst>
            <pc:docMk/>
            <pc:sldMk cId="301849405" sldId="386"/>
            <ac:spMk id="6" creationId="{461A121E-09EF-4F14-A087-EEA82CF0D696}"/>
          </ac:spMkLst>
        </pc:spChg>
        <pc:grpChg chg="del">
          <ac:chgData name="박정운" userId="587beb3f-615d-40a9-9437-105ca99e92a1" providerId="ADAL" clId="{079D43DD-B3EB-4376-906A-3CC4BED08810}" dt="2022-05-31T12:25:15.662" v="2468" actId="478"/>
          <ac:grpSpMkLst>
            <pc:docMk/>
            <pc:sldMk cId="301849405" sldId="386"/>
            <ac:grpSpMk id="12" creationId="{A7C3EBF2-A759-D3B6-DE38-25D3F0EDB0C1}"/>
          </ac:grpSpMkLst>
        </pc:grpChg>
      </pc:sldChg>
      <pc:sldChg chg="modSp add mod">
        <pc:chgData name="박정운" userId="587beb3f-615d-40a9-9437-105ca99e92a1" providerId="ADAL" clId="{079D43DD-B3EB-4376-906A-3CC4BED08810}" dt="2022-05-31T12:25:24.279" v="2471" actId="20577"/>
        <pc:sldMkLst>
          <pc:docMk/>
          <pc:sldMk cId="463739671" sldId="387"/>
        </pc:sldMkLst>
        <pc:spChg chg="mod">
          <ac:chgData name="박정운" userId="587beb3f-615d-40a9-9437-105ca99e92a1" providerId="ADAL" clId="{079D43DD-B3EB-4376-906A-3CC4BED08810}" dt="2022-05-12T08:58:20.294" v="1904" actId="20577"/>
          <ac:spMkLst>
            <pc:docMk/>
            <pc:sldMk cId="463739671" sldId="387"/>
            <ac:spMk id="6" creationId="{461A121E-09EF-4F14-A087-EEA82CF0D696}"/>
          </ac:spMkLst>
        </pc:spChg>
        <pc:spChg chg="mod">
          <ac:chgData name="박정운" userId="587beb3f-615d-40a9-9437-105ca99e92a1" providerId="ADAL" clId="{079D43DD-B3EB-4376-906A-3CC4BED08810}" dt="2022-05-31T12:25:24.279" v="2471" actId="20577"/>
          <ac:spMkLst>
            <pc:docMk/>
            <pc:sldMk cId="463739671" sldId="387"/>
            <ac:spMk id="7" creationId="{A84459B7-C687-7639-B146-E3F529C1EDC9}"/>
          </ac:spMkLst>
        </pc:spChg>
        <pc:picChg chg="mod">
          <ac:chgData name="박정운" userId="587beb3f-615d-40a9-9437-105ca99e92a1" providerId="ADAL" clId="{079D43DD-B3EB-4376-906A-3CC4BED08810}" dt="2022-05-16T02:01:17.780" v="2303" actId="1076"/>
          <ac:picMkLst>
            <pc:docMk/>
            <pc:sldMk cId="463739671" sldId="387"/>
            <ac:picMk id="8" creationId="{59DEB1E4-B2A4-4C67-23F5-A81EAC9FECD7}"/>
          </ac:picMkLst>
        </pc:picChg>
        <pc:picChg chg="mod">
          <ac:chgData name="박정운" userId="587beb3f-615d-40a9-9437-105ca99e92a1" providerId="ADAL" clId="{079D43DD-B3EB-4376-906A-3CC4BED08810}" dt="2022-05-16T02:01:17.780" v="2303" actId="1076"/>
          <ac:picMkLst>
            <pc:docMk/>
            <pc:sldMk cId="463739671" sldId="387"/>
            <ac:picMk id="9" creationId="{C23D73D4-C4D3-29B7-B249-6D9FDBC5E95A}"/>
          </ac:picMkLst>
        </pc:picChg>
      </pc:sldChg>
      <pc:sldChg chg="add del">
        <pc:chgData name="박정운" userId="587beb3f-615d-40a9-9437-105ca99e92a1" providerId="ADAL" clId="{079D43DD-B3EB-4376-906A-3CC4BED08810}" dt="2022-05-12T08:58:06.828" v="1893" actId="47"/>
        <pc:sldMkLst>
          <pc:docMk/>
          <pc:sldMk cId="2301123984" sldId="387"/>
        </pc:sldMkLst>
      </pc:sldChg>
      <pc:sldChg chg="modSp add mod">
        <pc:chgData name="박정운" userId="587beb3f-615d-40a9-9437-105ca99e92a1" providerId="ADAL" clId="{079D43DD-B3EB-4376-906A-3CC4BED08810}" dt="2022-05-12T11:20:40.121" v="2167" actId="20577"/>
        <pc:sldMkLst>
          <pc:docMk/>
          <pc:sldMk cId="4105919687" sldId="388"/>
        </pc:sldMkLst>
        <pc:spChg chg="mod">
          <ac:chgData name="박정운" userId="587beb3f-615d-40a9-9437-105ca99e92a1" providerId="ADAL" clId="{079D43DD-B3EB-4376-906A-3CC4BED08810}" dt="2022-05-12T11:20:40.121" v="2167" actId="20577"/>
          <ac:spMkLst>
            <pc:docMk/>
            <pc:sldMk cId="4105919687" sldId="388"/>
            <ac:spMk id="37" creationId="{512A3A22-7095-B2A0-2287-0E2F363E2685}"/>
          </ac:spMkLst>
        </pc:spChg>
      </pc:sldChg>
      <pc:sldChg chg="new del">
        <pc:chgData name="박정운" userId="587beb3f-615d-40a9-9437-105ca99e92a1" providerId="ADAL" clId="{079D43DD-B3EB-4376-906A-3CC4BED08810}" dt="2022-05-13T05:15:14.337" v="2243" actId="2696"/>
        <pc:sldMkLst>
          <pc:docMk/>
          <pc:sldMk cId="3363825558" sldId="389"/>
        </pc:sldMkLst>
      </pc:sldChg>
      <pc:sldChg chg="modSp mod">
        <pc:chgData name="박정운" userId="587beb3f-615d-40a9-9437-105ca99e92a1" providerId="ADAL" clId="{079D43DD-B3EB-4376-906A-3CC4BED08810}" dt="2022-05-16T02:00:13.580" v="2298" actId="5793"/>
        <pc:sldMkLst>
          <pc:docMk/>
          <pc:sldMk cId="3686832719" sldId="389"/>
        </pc:sldMkLst>
        <pc:spChg chg="mod">
          <ac:chgData name="박정운" userId="587beb3f-615d-40a9-9437-105ca99e92a1" providerId="ADAL" clId="{079D43DD-B3EB-4376-906A-3CC4BED08810}" dt="2022-05-16T02:00:13.580" v="2298" actId="5793"/>
          <ac:spMkLst>
            <pc:docMk/>
            <pc:sldMk cId="3686832719" sldId="389"/>
            <ac:spMk id="37" creationId="{512A3A22-7095-B2A0-2287-0E2F363E2685}"/>
          </ac:spMkLst>
        </pc:spChg>
      </pc:sldChg>
      <pc:sldChg chg="addSp delSp modSp mod">
        <pc:chgData name="박정운" userId="587beb3f-615d-40a9-9437-105ca99e92a1" providerId="ADAL" clId="{079D43DD-B3EB-4376-906A-3CC4BED08810}" dt="2022-05-31T12:45:25.610" v="2493" actId="478"/>
        <pc:sldMkLst>
          <pc:docMk/>
          <pc:sldMk cId="39317399" sldId="393"/>
        </pc:sldMkLst>
        <pc:spChg chg="mod">
          <ac:chgData name="박정운" userId="587beb3f-615d-40a9-9437-105ca99e92a1" providerId="ADAL" clId="{079D43DD-B3EB-4376-906A-3CC4BED08810}" dt="2022-05-16T02:51:08.561" v="2413" actId="20577"/>
          <ac:spMkLst>
            <pc:docMk/>
            <pc:sldMk cId="39317399" sldId="393"/>
            <ac:spMk id="7" creationId="{A84459B7-C687-7639-B146-E3F529C1EDC9}"/>
          </ac:spMkLst>
        </pc:spChg>
        <pc:spChg chg="mod">
          <ac:chgData name="박정운" userId="587beb3f-615d-40a9-9437-105ca99e92a1" providerId="ADAL" clId="{079D43DD-B3EB-4376-906A-3CC4BED08810}" dt="2022-05-16T02:49:10.673" v="2309"/>
          <ac:spMkLst>
            <pc:docMk/>
            <pc:sldMk cId="39317399" sldId="393"/>
            <ac:spMk id="12" creationId="{17063FFF-4396-A847-904C-3CBD8A3AC714}"/>
          </ac:spMkLst>
        </pc:spChg>
        <pc:spChg chg="mod">
          <ac:chgData name="박정운" userId="587beb3f-615d-40a9-9437-105ca99e92a1" providerId="ADAL" clId="{079D43DD-B3EB-4376-906A-3CC4BED08810}" dt="2022-05-16T02:01:33.010" v="2307" actId="1076"/>
          <ac:spMkLst>
            <pc:docMk/>
            <pc:sldMk cId="39317399" sldId="393"/>
            <ac:spMk id="13" creationId="{7FB974A1-8CAC-FEE5-52D1-0235F20862EC}"/>
          </ac:spMkLst>
        </pc:spChg>
        <pc:grpChg chg="add del mod">
          <ac:chgData name="박정운" userId="587beb3f-615d-40a9-9437-105ca99e92a1" providerId="ADAL" clId="{079D43DD-B3EB-4376-906A-3CC4BED08810}" dt="2022-05-31T12:45:25.610" v="2493" actId="478"/>
          <ac:grpSpMkLst>
            <pc:docMk/>
            <pc:sldMk cId="39317399" sldId="393"/>
            <ac:grpSpMk id="9" creationId="{2E705663-48B1-F582-446B-D9556E985CB0}"/>
          </ac:grpSpMkLst>
        </pc:grpChg>
        <pc:picChg chg="mod">
          <ac:chgData name="박정운" userId="587beb3f-615d-40a9-9437-105ca99e92a1" providerId="ADAL" clId="{079D43DD-B3EB-4376-906A-3CC4BED08810}" dt="2022-05-16T02:49:20.905" v="2313" actId="12788"/>
          <ac:picMkLst>
            <pc:docMk/>
            <pc:sldMk cId="39317399" sldId="393"/>
            <ac:picMk id="10" creationId="{EF877150-BAFF-FC24-43E1-E125E9DCF2F4}"/>
          </ac:picMkLst>
        </pc:picChg>
        <pc:picChg chg="del mod">
          <ac:chgData name="박정운" userId="587beb3f-615d-40a9-9437-105ca99e92a1" providerId="ADAL" clId="{079D43DD-B3EB-4376-906A-3CC4BED08810}" dt="2022-05-16T02:49:10.491" v="2308" actId="478"/>
          <ac:picMkLst>
            <pc:docMk/>
            <pc:sldMk cId="39317399" sldId="393"/>
            <ac:picMk id="11" creationId="{759D2AC4-DA2B-51F9-C08D-648D364C20C5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44:26.864" v="2483" actId="14100"/>
        <pc:sldMkLst>
          <pc:docMk/>
          <pc:sldMk cId="1899833432" sldId="394"/>
        </pc:sldMkLst>
        <pc:spChg chg="mod">
          <ac:chgData name="박정운" userId="587beb3f-615d-40a9-9437-105ca99e92a1" providerId="ADAL" clId="{079D43DD-B3EB-4376-906A-3CC4BED08810}" dt="2022-05-31T12:44:09.672" v="2477" actId="20577"/>
          <ac:spMkLst>
            <pc:docMk/>
            <pc:sldMk cId="1899833432" sldId="394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44:26.864" v="2483" actId="14100"/>
          <ac:picMkLst>
            <pc:docMk/>
            <pc:sldMk cId="1899833432" sldId="394"/>
            <ac:picMk id="7" creationId="{7134DB62-E4A8-8A19-D9BA-DEE3F1589838}"/>
          </ac:picMkLst>
        </pc:picChg>
        <pc:picChg chg="del">
          <ac:chgData name="박정운" userId="587beb3f-615d-40a9-9437-105ca99e92a1" providerId="ADAL" clId="{079D43DD-B3EB-4376-906A-3CC4BED08810}" dt="2022-05-31T12:44:10.591" v="2478" actId="478"/>
          <ac:picMkLst>
            <pc:docMk/>
            <pc:sldMk cId="1899833432" sldId="394"/>
            <ac:picMk id="8" creationId="{2AFD3468-0E6A-4F70-EECF-7109370A183D}"/>
          </ac:picMkLst>
        </pc:picChg>
      </pc:sldChg>
      <pc:sldChg chg="addSp modSp add mod">
        <pc:chgData name="박정운" userId="587beb3f-615d-40a9-9437-105ca99e92a1" providerId="ADAL" clId="{079D43DD-B3EB-4376-906A-3CC4BED08810}" dt="2022-05-31T12:45:19.568" v="2492" actId="20577"/>
        <pc:sldMkLst>
          <pc:docMk/>
          <pc:sldMk cId="3157878848" sldId="395"/>
        </pc:sldMkLst>
        <pc:spChg chg="mod">
          <ac:chgData name="박정운" userId="587beb3f-615d-40a9-9437-105ca99e92a1" providerId="ADAL" clId="{079D43DD-B3EB-4376-906A-3CC4BED08810}" dt="2022-05-31T12:45:19.568" v="2492" actId="20577"/>
          <ac:spMkLst>
            <pc:docMk/>
            <pc:sldMk cId="3157878848" sldId="395"/>
            <ac:spMk id="8" creationId="{7058BC3B-B24B-6EF0-EF31-ADA93175EA8F}"/>
          </ac:spMkLst>
        </pc:spChg>
        <pc:picChg chg="add mod">
          <ac:chgData name="박정운" userId="587beb3f-615d-40a9-9437-105ca99e92a1" providerId="ADAL" clId="{079D43DD-B3EB-4376-906A-3CC4BED08810}" dt="2022-05-31T12:45:12.692" v="2490" actId="14100"/>
          <ac:picMkLst>
            <pc:docMk/>
            <pc:sldMk cId="3157878848" sldId="395"/>
            <ac:picMk id="7" creationId="{2E3917C5-B05F-02F1-1802-745F318D1657}"/>
          </ac:picMkLst>
        </pc:picChg>
      </pc:sldChg>
      <pc:sldChg chg="addSp delSp modSp del mod">
        <pc:chgData name="박정운" userId="587beb3f-615d-40a9-9437-105ca99e92a1" providerId="ADAL" clId="{079D43DD-B3EB-4376-906A-3CC4BED08810}" dt="2022-06-02T09:36:16.930" v="2504" actId="47"/>
        <pc:sldMkLst>
          <pc:docMk/>
          <pc:sldMk cId="3762568377" sldId="399"/>
        </pc:sldMkLst>
        <pc:picChg chg="add del mod">
          <ac:chgData name="박정운" userId="587beb3f-615d-40a9-9437-105ca99e92a1" providerId="ADAL" clId="{079D43DD-B3EB-4376-906A-3CC4BED08810}" dt="2022-06-02T09:36:12.777" v="2503" actId="1076"/>
          <ac:picMkLst>
            <pc:docMk/>
            <pc:sldMk cId="3762568377" sldId="399"/>
            <ac:picMk id="8" creationId="{D9DA5932-E3C6-ED7A-54FB-B82F494B76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561C7-AB60-4982-B507-4CCF97C60BB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3374"/>
            <a:ext cx="542798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D962-D116-486D-AC65-F95D37EA7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9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2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2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7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4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1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37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94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2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3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9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7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FEC2-514A-4D61-A2CF-D2A9EA155299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D69F-328E-4AA1-A2C2-EC6304B60624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9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227C-E162-4DDF-B2D5-E568E12DB3B7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B0DB-A82F-40C7-92D9-41EE65ACCBAA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5BC0-075A-425F-AB91-67FAD1704503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4A9E-52E6-4345-9D63-8D564995108F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130-B1D7-4B44-8DA1-A7B4FF435756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9CE-30C9-47A8-BB52-F15851AA56E2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E8D-9030-4744-BB9B-BF2715A0C34F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7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FEDA-E675-46F8-B469-5B9E620A6A5A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687A-494C-426D-A722-873236AD4C9B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EC48-AE43-42C2-9026-37DD0294984F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319" y="2187135"/>
            <a:ext cx="8707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Candara" panose="020E0502030303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Autism Spectrum Disorder </a:t>
            </a: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Candara" panose="020E0502030303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single cell transcriptome profiles</a:t>
            </a:r>
            <a:endParaRPr lang="ko-KR" altLang="en-US" sz="4400" b="1" dirty="0">
              <a:solidFill>
                <a:srgbClr val="002060"/>
              </a:solidFill>
              <a:latin typeface="Candara" panose="020E050203030302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26" name="Picture 2" descr="https://t1.daumcdn.net/cfile/tistory/170CF8214B8CD1FE03?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4898" cy="8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B38DD-EC43-AC71-8204-7059D0EDB003}"/>
              </a:ext>
            </a:extLst>
          </p:cNvPr>
          <p:cNvSpPr txBox="1"/>
          <p:nvPr/>
        </p:nvSpPr>
        <p:spPr>
          <a:xfrm>
            <a:off x="2900681" y="4076700"/>
            <a:ext cx="639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Department of Bioinformatics &amp; Life Science</a:t>
            </a:r>
          </a:p>
          <a:p>
            <a:pPr algn="ctr"/>
            <a:r>
              <a:rPr lang="en-US" altLang="ko-KR" sz="2400" b="1" dirty="0" err="1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Songsil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00F0-E6A1-625F-715C-51CCC762038B}"/>
              </a:ext>
            </a:extLst>
          </p:cNvPr>
          <p:cNvSpPr txBox="1"/>
          <p:nvPr/>
        </p:nvSpPr>
        <p:spPr>
          <a:xfrm>
            <a:off x="2900681" y="5350712"/>
            <a:ext cx="639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박정운 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400" b="1" dirty="0" err="1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Jeong-Woon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Park)</a:t>
            </a:r>
          </a:p>
        </p:txBody>
      </p:sp>
    </p:spTree>
    <p:extLst>
      <p:ext uri="{BB962C8B-B14F-4D97-AF65-F5344CB8AC3E}">
        <p14:creationId xmlns:p14="http://schemas.microsoft.com/office/powerpoint/2010/main" val="396276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1C. Draw top marker expression heatmap in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normal cortex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F0BD7-63FB-5B57-9F10-E509E87BD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" y="719733"/>
            <a:ext cx="11381683" cy="5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2A. Visualization for ASD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Prefrontal cortex (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10x genomics platform)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105CE9-FAD4-13B5-7B3E-C70ECDDDC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797281"/>
            <a:ext cx="11381683" cy="56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2B. Find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markers </a:t>
            </a:r>
            <a:r>
              <a:rPr lang="en-US" altLang="ko-KR" sz="2400" b="1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for each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cluster compared to all remaining cells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3394F-4A51-6831-427A-D8C24377E98C}"/>
              </a:ext>
            </a:extLst>
          </p:cNvPr>
          <p:cNvSpPr txBox="1"/>
          <p:nvPr/>
        </p:nvSpPr>
        <p:spPr>
          <a:xfrm>
            <a:off x="263089" y="73757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and SHANK2</a:t>
            </a:r>
            <a:r>
              <a:rPr lang="en-US" altLang="ko-KR" dirty="0">
                <a:latin typeface="Candara" panose="020E0502030303020204" pitchFamily="34" charset="0"/>
              </a:rPr>
              <a:t> are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F0386-3EA1-B36A-DBBC-7722CBEBE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1128005"/>
            <a:ext cx="11381682" cy="51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2C. Draw top marker expression heatmap in ASD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Prefrontal cortex 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0C219E-016B-AE5D-6306-8FD2F3800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650796"/>
            <a:ext cx="11381683" cy="57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3A. Visualization for integrated data (Control + ASD)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BDD24E-9E04-5602-81E8-4E4489119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7" y="751233"/>
            <a:ext cx="11043238" cy="56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3B.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View conserved cell type markers across conditions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225EC8-2802-55C0-442D-8334FEABFC81}"/>
              </a:ext>
            </a:extLst>
          </p:cNvPr>
          <p:cNvGrpSpPr/>
          <p:nvPr/>
        </p:nvGrpSpPr>
        <p:grpSpPr>
          <a:xfrm>
            <a:off x="394138" y="1291571"/>
            <a:ext cx="10959661" cy="5142328"/>
            <a:chOff x="394138" y="1291571"/>
            <a:chExt cx="10959661" cy="51423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90C7E8A-257A-0C9F-1647-4A866635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38" y="1291571"/>
              <a:ext cx="10959661" cy="514232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39AF993-F926-8B49-86C5-E50CF358712B}"/>
                </a:ext>
              </a:extLst>
            </p:cNvPr>
            <p:cNvSpPr/>
            <p:nvPr/>
          </p:nvSpPr>
          <p:spPr>
            <a:xfrm>
              <a:off x="526942" y="4339525"/>
              <a:ext cx="9391973" cy="20943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87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3C.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Identify differential expressed genes across conditions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CAEA72-6A24-8845-708F-ABE6485AA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4" y="1112002"/>
            <a:ext cx="11181998" cy="5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6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3C.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Identify differential expressed genes across conditions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063B13-F23B-E4DA-7903-725B97D12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8" y="1080389"/>
            <a:ext cx="11243494" cy="52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9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Discussion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59B7-C687-7639-B146-E3F529C1EDC9}"/>
              </a:ext>
            </a:extLst>
          </p:cNvPr>
          <p:cNvSpPr txBox="1"/>
          <p:nvPr/>
        </p:nvSpPr>
        <p:spPr>
          <a:xfrm>
            <a:off x="405159" y="1228398"/>
            <a:ext cx="113816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It is believed that abnormal excitatory / inhibitory neurotransmission ratio implicated in the pathogenesis of ASD.</a:t>
            </a:r>
          </a:p>
          <a:p>
            <a:endParaRPr lang="en-US" altLang="ko-KR" sz="2000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To validate it, we try to analyze single cell transcriptome profiles in normal and ASD.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According to Result 1 and 2, generally, it was confirmed that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there was a difference in the ratio of excitatory neurons and inhibitory neurons</a:t>
            </a:r>
            <a:r>
              <a:rPr lang="en-US" altLang="ko-KR" sz="2000" dirty="0">
                <a:latin typeface="Candara" panose="020E0502030303020204" pitchFamily="34" charset="0"/>
              </a:rPr>
              <a:t> in ASD candidate genes.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In integration data, Result 3 shows that the ASD candidate genes are differentially expressed.</a:t>
            </a:r>
          </a:p>
          <a:p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Our dataset is not the same platform, Therefore there may be some errors if we interpret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Despite this limitation, this study  provides single cell functional evidence to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support the E/I imbalance hypothesis.</a:t>
            </a:r>
          </a:p>
        </p:txBody>
      </p:sp>
    </p:spTree>
    <p:extLst>
      <p:ext uri="{BB962C8B-B14F-4D97-AF65-F5344CB8AC3E}">
        <p14:creationId xmlns:p14="http://schemas.microsoft.com/office/powerpoint/2010/main" val="46373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Further study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B3BC5B-0790-1374-98B0-9E2098B0C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705176"/>
            <a:ext cx="11381682" cy="54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Background : Autism Spectrum Disorders (ASD)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6438B2-1AB3-E0C8-9B79-38D3DA966605}"/>
              </a:ext>
            </a:extLst>
          </p:cNvPr>
          <p:cNvGrpSpPr/>
          <p:nvPr/>
        </p:nvGrpSpPr>
        <p:grpSpPr>
          <a:xfrm>
            <a:off x="137354" y="708750"/>
            <a:ext cx="5587172" cy="4811284"/>
            <a:chOff x="263089" y="805290"/>
            <a:chExt cx="6318686" cy="54132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AAC4FE5-7412-034E-32EC-1928C1A1E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089" y="805290"/>
              <a:ext cx="6318686" cy="5413291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3730447-D7AE-F7BC-4B86-C9619493FA7F}"/>
                </a:ext>
              </a:extLst>
            </p:cNvPr>
            <p:cNvCxnSpPr>
              <a:cxnSpLocks/>
            </p:cNvCxnSpPr>
            <p:nvPr/>
          </p:nvCxnSpPr>
          <p:spPr>
            <a:xfrm>
              <a:off x="5010150" y="3914775"/>
              <a:ext cx="14573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870387-EF80-FDB3-60CC-99A2680509DF}"/>
                </a:ext>
              </a:extLst>
            </p:cNvPr>
            <p:cNvCxnSpPr>
              <a:cxnSpLocks/>
            </p:cNvCxnSpPr>
            <p:nvPr/>
          </p:nvCxnSpPr>
          <p:spPr>
            <a:xfrm>
              <a:off x="1934697" y="4425451"/>
              <a:ext cx="35073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460A32BA-CEBB-D043-7368-2E364689E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5" y="1664329"/>
            <a:ext cx="6012613" cy="3072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D4EED-6B9E-699D-54D6-370215F90BD9}"/>
              </a:ext>
            </a:extLst>
          </p:cNvPr>
          <p:cNvSpPr txBox="1"/>
          <p:nvPr/>
        </p:nvSpPr>
        <p:spPr>
          <a:xfrm>
            <a:off x="422812" y="5819012"/>
            <a:ext cx="113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ndara" panose="020E0502030303020204" pitchFamily="34" charset="0"/>
              </a:rPr>
              <a:t>Because ASD is highly genetically heterogenous, It is important to analyze single cell transcriptome profiling in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7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7AF68-6988-6A04-7369-F0A19BFA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38" y="1311039"/>
            <a:ext cx="5211614" cy="3777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3E5CF-2B44-5A76-65B1-C2D4599B5BE1}"/>
              </a:ext>
            </a:extLst>
          </p:cNvPr>
          <p:cNvSpPr txBox="1"/>
          <p:nvPr/>
        </p:nvSpPr>
        <p:spPr>
          <a:xfrm>
            <a:off x="190501" y="6064568"/>
            <a:ext cx="842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ndara" panose="020E0502030303020204" pitchFamily="34" charset="0"/>
              </a:rPr>
              <a:t>https://github.com/jeong2624/Single_cell_Genomics_Class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EAAB0-7909-C204-1D8D-E2461482FFE3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Supplementary information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1A631F-56E9-8125-86FA-93BE7ADD9FE4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394E68A-05A9-2643-B2CE-130EA4EFE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116" y="1964234"/>
            <a:ext cx="6621970" cy="26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A4247-3C24-4935-20A6-8B9A367378CA}"/>
              </a:ext>
            </a:extLst>
          </p:cNvPr>
          <p:cNvSpPr txBox="1"/>
          <p:nvPr/>
        </p:nvSpPr>
        <p:spPr>
          <a:xfrm>
            <a:off x="682698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https://t1.daumcdn.net/cfile/tistory/170CF8214B8CD1FE03?original">
            <a:extLst>
              <a:ext uri="{FF2B5EF4-FFF2-40B4-BE49-F238E27FC236}">
                <a16:creationId xmlns:a16="http://schemas.microsoft.com/office/drawing/2014/main" id="{D643FCCC-679F-99CF-6EB6-6924261E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5" y="1008664"/>
            <a:ext cx="3887408" cy="11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D4EED-6B9E-699D-54D6-370215F90BD9}"/>
              </a:ext>
            </a:extLst>
          </p:cNvPr>
          <p:cNvSpPr txBox="1"/>
          <p:nvPr/>
        </p:nvSpPr>
        <p:spPr>
          <a:xfrm>
            <a:off x="339087" y="5204323"/>
            <a:ext cx="1028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In pervious studies, many researcher proposed theories for the etiology of ASD.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This study provides single cell functional evidence to </a:t>
            </a:r>
            <a:r>
              <a:rPr lang="en-US" altLang="ko-KR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support the E/I imbalance hypothesis.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33200C-6600-33A7-6170-55BA9F755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00" b="15139"/>
          <a:stretch/>
        </p:blipFill>
        <p:spPr>
          <a:xfrm>
            <a:off x="5973307" y="1375234"/>
            <a:ext cx="6101694" cy="280732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4758BCB-BC7F-FB40-86C9-FC30E8438483}"/>
              </a:ext>
            </a:extLst>
          </p:cNvPr>
          <p:cNvGrpSpPr/>
          <p:nvPr/>
        </p:nvGrpSpPr>
        <p:grpSpPr>
          <a:xfrm>
            <a:off x="67418" y="480060"/>
            <a:ext cx="5986253" cy="4587899"/>
            <a:chOff x="67418" y="480060"/>
            <a:chExt cx="5986253" cy="458789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2ADB2A-11CC-0881-6C24-973E9C2D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18" y="480060"/>
              <a:ext cx="5986253" cy="458789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FF935C0-92EF-21B2-FB64-5CD0C2D77A09}"/>
                </a:ext>
              </a:extLst>
            </p:cNvPr>
            <p:cNvCxnSpPr/>
            <p:nvPr/>
          </p:nvCxnSpPr>
          <p:spPr>
            <a:xfrm>
              <a:off x="982980" y="4823460"/>
              <a:ext cx="457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EA3D51A-3A01-7379-D8D9-7A2E8C473FF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" y="4991100"/>
              <a:ext cx="5943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43B378A-7600-11C2-6949-A0326E46B9C8}"/>
              </a:ext>
            </a:extLst>
          </p:cNvPr>
          <p:cNvSpPr txBox="1"/>
          <p:nvPr/>
        </p:nvSpPr>
        <p:spPr>
          <a:xfrm>
            <a:off x="6218165" y="4231777"/>
            <a:ext cx="56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 err="1">
                <a:latin typeface="Candara" panose="020E0502030303020204" pitchFamily="34" charset="0"/>
              </a:rPr>
              <a:t>Jiani</a:t>
            </a:r>
            <a:r>
              <a:rPr lang="en-US" altLang="ko-KR" sz="1400" i="1" dirty="0">
                <a:latin typeface="Candara" panose="020E0502030303020204" pitchFamily="34" charset="0"/>
              </a:rPr>
              <a:t> Yin et al, “Autism genetics - an overview”, PRENATAL DIAGNOSIS, 2016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Aim : Is it true that E/I imbalance make the pathogenesis of ASD?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279925-5164-77DA-FA17-8DC39D639813}"/>
              </a:ext>
            </a:extLst>
          </p:cNvPr>
          <p:cNvGrpSpPr/>
          <p:nvPr/>
        </p:nvGrpSpPr>
        <p:grpSpPr>
          <a:xfrm>
            <a:off x="208885" y="801646"/>
            <a:ext cx="5887115" cy="4715752"/>
            <a:chOff x="208885" y="801646"/>
            <a:chExt cx="5887115" cy="47157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5742183-81E0-D431-031B-4723B9556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885" y="801646"/>
              <a:ext cx="5887115" cy="4715752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8EC9595-3C97-B3CD-BCC1-3BB1377BBD58}"/>
                </a:ext>
              </a:extLst>
            </p:cNvPr>
            <p:cNvCxnSpPr>
              <a:cxnSpLocks/>
            </p:cNvCxnSpPr>
            <p:nvPr/>
          </p:nvCxnSpPr>
          <p:spPr>
            <a:xfrm>
              <a:off x="263089" y="4463512"/>
              <a:ext cx="51458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73885C-81AB-BADB-AD2C-C7102C0169C7}"/>
                </a:ext>
              </a:extLst>
            </p:cNvPr>
            <p:cNvCxnSpPr>
              <a:cxnSpLocks/>
            </p:cNvCxnSpPr>
            <p:nvPr/>
          </p:nvCxnSpPr>
          <p:spPr>
            <a:xfrm>
              <a:off x="263089" y="4912963"/>
              <a:ext cx="25576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2CBD7A-1F68-F23C-408D-0279B8DB9244}"/>
              </a:ext>
            </a:extLst>
          </p:cNvPr>
          <p:cNvGrpSpPr/>
          <p:nvPr/>
        </p:nvGrpSpPr>
        <p:grpSpPr>
          <a:xfrm>
            <a:off x="6516075" y="1423960"/>
            <a:ext cx="5467039" cy="4883737"/>
            <a:chOff x="6516075" y="1423960"/>
            <a:chExt cx="5467039" cy="48837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1BA12B-3D26-675F-0622-A26C4A5C0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075" y="1423960"/>
              <a:ext cx="5467039" cy="4883737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F9BD919-9B53-0FDF-9633-B6A40920ECE8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75" y="4724400"/>
              <a:ext cx="54670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6226E7D-9B38-F113-8792-C4C94CDB24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864" y="4507424"/>
              <a:ext cx="15992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Design : Analyzing single cell transcriptome profiles in autism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spectrum disorder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6A2BEB-04B9-4C31-6F95-59A9DD4673E7}"/>
              </a:ext>
            </a:extLst>
          </p:cNvPr>
          <p:cNvGrpSpPr/>
          <p:nvPr/>
        </p:nvGrpSpPr>
        <p:grpSpPr>
          <a:xfrm>
            <a:off x="178637" y="892668"/>
            <a:ext cx="11665819" cy="5463681"/>
            <a:chOff x="178637" y="892668"/>
            <a:chExt cx="11665819" cy="546368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18888CB-3254-D327-914E-BB3EAFAF9E40}"/>
                </a:ext>
              </a:extLst>
            </p:cNvPr>
            <p:cNvGrpSpPr/>
            <p:nvPr/>
          </p:nvGrpSpPr>
          <p:grpSpPr>
            <a:xfrm>
              <a:off x="178637" y="892668"/>
              <a:ext cx="11420431" cy="5463681"/>
              <a:chOff x="29222" y="989431"/>
              <a:chExt cx="11748756" cy="5463681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0C9F20D-E4BD-FAFB-B170-92A3E356F9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66317" y="1556186"/>
                <a:ext cx="0" cy="76330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A7164D6-EB8E-4FA0-5B7E-39ECDBA51C76}"/>
                  </a:ext>
                </a:extLst>
              </p:cNvPr>
              <p:cNvSpPr/>
              <p:nvPr/>
            </p:nvSpPr>
            <p:spPr>
              <a:xfrm>
                <a:off x="370200" y="1428854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Brain Cortex</a:t>
                </a:r>
              </a:p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US" altLang="ko-KR" sz="1400" dirty="0" err="1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Fluidigm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 C1)</a:t>
                </a:r>
                <a:endParaRPr lang="ko-KR" altLang="en-US" sz="14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B786F34-0A79-6B9F-3698-6ADF0FD1EDE3}"/>
                  </a:ext>
                </a:extLst>
              </p:cNvPr>
              <p:cNvSpPr/>
              <p:nvPr/>
            </p:nvSpPr>
            <p:spPr>
              <a:xfrm>
                <a:off x="370200" y="4560460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i="0" dirty="0"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Prefrontal cortex</a:t>
                </a:r>
              </a:p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(10X genomics)</a:t>
                </a:r>
                <a:endParaRPr lang="ko-KR" altLang="en-US" sz="14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71A1E5-7921-9633-A1D7-8246504672CF}"/>
                  </a:ext>
                </a:extLst>
              </p:cNvPr>
              <p:cNvSpPr txBox="1"/>
              <p:nvPr/>
            </p:nvSpPr>
            <p:spPr>
              <a:xfrm>
                <a:off x="459968" y="989431"/>
                <a:ext cx="1613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Normal group</a:t>
                </a:r>
                <a:endParaRPr lang="ko-KR" altLang="en-US" b="1" dirty="0">
                  <a:solidFill>
                    <a:srgbClr val="00B05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EFB876-C52E-B378-AE78-A4267723E5F7}"/>
                  </a:ext>
                </a:extLst>
              </p:cNvPr>
              <p:cNvSpPr txBox="1"/>
              <p:nvPr/>
            </p:nvSpPr>
            <p:spPr>
              <a:xfrm>
                <a:off x="29222" y="4105630"/>
                <a:ext cx="2688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ASD group</a:t>
                </a:r>
                <a:endParaRPr lang="ko-KR" altLang="en-US" b="1" dirty="0">
                  <a:solidFill>
                    <a:srgbClr val="00B05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52842774-3553-2106-13CC-3649DD3BC71C}"/>
                  </a:ext>
                </a:extLst>
              </p:cNvPr>
              <p:cNvSpPr/>
              <p:nvPr/>
            </p:nvSpPr>
            <p:spPr>
              <a:xfrm>
                <a:off x="3362976" y="1428854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Merge each raw count </a:t>
                </a:r>
                <a:r>
                  <a:rPr lang="en-US" altLang="ko-KR" sz="1600" i="0" dirty="0"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</a:rPr>
                  <a:t>matrices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using Python</a:t>
                </a:r>
                <a:endParaRPr lang="ko-KR" altLang="en-US" sz="1600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226FCC5-EFF8-2A45-AF6B-E9C15BE7764D}"/>
                  </a:ext>
                </a:extLst>
              </p:cNvPr>
              <p:cNvSpPr/>
              <p:nvPr/>
            </p:nvSpPr>
            <p:spPr>
              <a:xfrm>
                <a:off x="3424550" y="4560457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Make the raw count matrix using Cell ranger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0A77B3C4-CE84-4DBD-4BCC-0DD3EB1ADDB2}"/>
                  </a:ext>
                </a:extLst>
              </p:cNvPr>
              <p:cNvSpPr/>
              <p:nvPr/>
            </p:nvSpPr>
            <p:spPr>
              <a:xfrm>
                <a:off x="6409101" y="3067049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Make Seurat object for each groups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C837F6C-2496-E582-4EEE-5D7D84023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694" y="1918312"/>
                <a:ext cx="1007058" cy="88870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E649522-32CC-C710-FC6C-C1538D4D9E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7104" y="4694981"/>
                <a:ext cx="0" cy="76330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56F261A-71A5-F38D-B607-57759D6E3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9800" y="4290296"/>
                <a:ext cx="939301" cy="78634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624E8AF0-84F3-FF36-9C2A-700ED0684273}"/>
                  </a:ext>
                </a:extLst>
              </p:cNvPr>
              <p:cNvSpPr/>
              <p:nvPr/>
            </p:nvSpPr>
            <p:spPr>
              <a:xfrm>
                <a:off x="9978521" y="3061355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Downstream analysis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B586205-64B9-8E5C-8155-C21EF4F0B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9525" y="3550814"/>
                <a:ext cx="150472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6F3F06-D62F-FB14-B792-B7D1BF0477AF}"/>
                  </a:ext>
                </a:extLst>
              </p:cNvPr>
              <p:cNvSpPr txBox="1"/>
              <p:nvPr/>
            </p:nvSpPr>
            <p:spPr>
              <a:xfrm>
                <a:off x="370200" y="2499244"/>
                <a:ext cx="20452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Get raw count matrix per each samples from GEO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Candara" panose="020E05020303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Based on full-length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811F4E-8A50-7051-AD91-CD24859C3B04}"/>
                  </a:ext>
                </a:extLst>
              </p:cNvPr>
              <p:cNvSpPr txBox="1"/>
              <p:nvPr/>
            </p:nvSpPr>
            <p:spPr>
              <a:xfrm>
                <a:off x="370200" y="5622115"/>
                <a:ext cx="179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Get </a:t>
                </a:r>
                <a:r>
                  <a:rPr lang="en-US" altLang="ko-KR" sz="1200" dirty="0" err="1">
                    <a:latin typeface="Candara" panose="020E0502030303020204" pitchFamily="34" charset="0"/>
                  </a:rPr>
                  <a:t>Fastq</a:t>
                </a:r>
                <a:r>
                  <a:rPr lang="en-US" altLang="ko-KR" sz="1200" dirty="0">
                    <a:latin typeface="Candara" panose="020E0502030303020204" pitchFamily="34" charset="0"/>
                  </a:rPr>
                  <a:t> data from SRA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Candara" panose="020E05020303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Based on UMI</a:t>
                </a:r>
                <a:endParaRPr lang="ko-KR" altLang="en-US" sz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A3A22-7095-B2A0-2287-0E2F363E2685}"/>
                </a:ext>
              </a:extLst>
            </p:cNvPr>
            <p:cNvSpPr txBox="1"/>
            <p:nvPr/>
          </p:nvSpPr>
          <p:spPr>
            <a:xfrm>
              <a:off x="9801307" y="4075989"/>
              <a:ext cx="204314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Identify</a:t>
              </a:r>
              <a:r>
                <a:rPr lang="ko-KR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ko-KR" sz="1200" dirty="0">
                  <a:latin typeface="Candara" panose="020E0502030303020204" pitchFamily="34" charset="0"/>
                </a:rPr>
                <a:t>cell markers for each groups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Integration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Assign cluster name from marker genes. (THE HUMAN PROTEIN ATLAS, Reference</a:t>
              </a:r>
              <a:r>
                <a:rPr lang="ko-KR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ko-KR" sz="1200" dirty="0">
                  <a:latin typeface="Candara" panose="020E0502030303020204" pitchFamily="34" charset="0"/>
                </a:rPr>
                <a:t>paper and so on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8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964BF-FF54-29C0-A6D9-8DBE487BD74F}"/>
              </a:ext>
            </a:extLst>
          </p:cNvPr>
          <p:cNvSpPr txBox="1"/>
          <p:nvPr/>
        </p:nvSpPr>
        <p:spPr>
          <a:xfrm>
            <a:off x="88616" y="2965447"/>
            <a:ext cx="803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>
                <a:latin typeface="Candara" panose="020E0502030303020204" pitchFamily="34" charset="0"/>
              </a:rPr>
              <a:t>Spyros </a:t>
            </a:r>
            <a:r>
              <a:rPr lang="en-US" altLang="ko-KR" sz="1400" i="1" dirty="0" err="1">
                <a:latin typeface="Candara" panose="020E0502030303020204" pitchFamily="34" charset="0"/>
              </a:rPr>
              <a:t>Darmanis</a:t>
            </a:r>
            <a:r>
              <a:rPr lang="en-US" altLang="ko-KR" sz="1400" i="1" dirty="0">
                <a:latin typeface="Candara" panose="020E0502030303020204" pitchFamily="34" charset="0"/>
              </a:rPr>
              <a:t> et al, “A survey of human brain transcriptome diversity at single cell level”, PNAS, 2015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7FFBD3-0042-6DE0-5B76-FE68CFFA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0" y="827983"/>
            <a:ext cx="7614042" cy="20784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E7B938-BEF6-7983-C708-5C723A22E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80" y="3666934"/>
            <a:ext cx="7122639" cy="20064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EF2C4C-2837-B8C4-7115-49168419C259}"/>
              </a:ext>
            </a:extLst>
          </p:cNvPr>
          <p:cNvSpPr txBox="1"/>
          <p:nvPr/>
        </p:nvSpPr>
        <p:spPr>
          <a:xfrm>
            <a:off x="3363133" y="5861003"/>
            <a:ext cx="8755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0" i="1" u="none" strike="noStrike" dirty="0">
                <a:effectLst/>
                <a:latin typeface="Candara" panose="020E0502030303020204" pitchFamily="34" charset="0"/>
              </a:rPr>
              <a:t>Dmitry </a:t>
            </a:r>
            <a:r>
              <a:rPr lang="en-US" altLang="ko-KR" sz="1400" b="0" i="1" u="none" strike="noStrike" dirty="0" err="1">
                <a:effectLst/>
                <a:latin typeface="Candara" panose="020E0502030303020204" pitchFamily="34" charset="0"/>
              </a:rPr>
              <a:t>Velmeshev</a:t>
            </a:r>
            <a:r>
              <a:rPr lang="en-US" altLang="ko-KR" sz="1400" b="0" i="1" u="none" strike="noStrike" dirty="0">
                <a:effectLst/>
                <a:latin typeface="Candara" panose="020E0502030303020204" pitchFamily="34" charset="0"/>
              </a:rPr>
              <a:t> </a:t>
            </a:r>
            <a:r>
              <a:rPr lang="en-US" altLang="ko-KR" sz="1400" i="1" dirty="0">
                <a:latin typeface="Candara" panose="020E0502030303020204" pitchFamily="34" charset="0"/>
              </a:rPr>
              <a:t>et al, “Single-cell genomics identifies cell type-specific molecular changes in autism”, Science, 2019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FCA3F31-F881-86E2-7725-B63D950F78F8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CCD928-2177-8A06-2C50-9410AFF2FA3A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Dataset sources</a:t>
            </a:r>
          </a:p>
        </p:txBody>
      </p:sp>
    </p:spTree>
    <p:extLst>
      <p:ext uri="{BB962C8B-B14F-4D97-AF65-F5344CB8AC3E}">
        <p14:creationId xmlns:p14="http://schemas.microsoft.com/office/powerpoint/2010/main" val="102580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F9F45F95-FAA8-FD19-ECF9-98D39D4D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5" y="712055"/>
            <a:ext cx="5402496" cy="39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7708F7-B482-CC0A-8ED4-43090559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359" y="4016834"/>
            <a:ext cx="6333641" cy="20215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A73F8-1701-7CA3-71DE-F0B8F91F9AB0}"/>
              </a:ext>
            </a:extLst>
          </p:cNvPr>
          <p:cNvSpPr txBox="1"/>
          <p:nvPr/>
        </p:nvSpPr>
        <p:spPr>
          <a:xfrm>
            <a:off x="5858359" y="6038339"/>
            <a:ext cx="624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i="1" dirty="0">
                <a:latin typeface="Candara" panose="020E0502030303020204" pitchFamily="34" charset="0"/>
              </a:rPr>
              <a:t>https://medlineplus.gov/genetics/condition/autism-spectrum-disorder/#causes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964BF-FF54-29C0-A6D9-8DBE487BD74F}"/>
              </a:ext>
            </a:extLst>
          </p:cNvPr>
          <p:cNvSpPr txBox="1"/>
          <p:nvPr/>
        </p:nvSpPr>
        <p:spPr>
          <a:xfrm>
            <a:off x="5769743" y="2267418"/>
            <a:ext cx="633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>
                <a:latin typeface="Candara" panose="020E0502030303020204" pitchFamily="34" charset="0"/>
              </a:rPr>
              <a:t>Lorenza </a:t>
            </a:r>
            <a:r>
              <a:rPr lang="en-US" altLang="ko-KR" sz="1400" i="1" dirty="0" err="1">
                <a:latin typeface="Candara" panose="020E0502030303020204" pitchFamily="34" charset="0"/>
              </a:rPr>
              <a:t>Culotta</a:t>
            </a:r>
            <a:r>
              <a:rPr lang="en-US" altLang="ko-KR" sz="1400" i="1" dirty="0">
                <a:latin typeface="Candara" panose="020E0502030303020204" pitchFamily="34" charset="0"/>
              </a:rPr>
              <a:t> et al, “Exploring the mechanisms underlying excitation / inhibition imbalance in human iPSC-derived models of ASD”, Molecular Autism, 2020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CCE0D-E4C9-0BE9-279C-AA960CDFD7EC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ASD gene sources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C101F1-9ECA-008E-0E37-1E7260ADB617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2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1A. Visualization for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normal cortex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data (</a:t>
            </a:r>
            <a:r>
              <a:rPr lang="en-US" altLang="ko-K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Fluidigm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C1 platform)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6D95C8-E53F-5BB8-E53E-A261431EA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2" y="729093"/>
            <a:ext cx="11665816" cy="57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1B. Find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markers for every cluster compared to all remaining cells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F7812-67C8-0A6E-CF57-724CC92824D2}"/>
              </a:ext>
            </a:extLst>
          </p:cNvPr>
          <p:cNvSpPr txBox="1"/>
          <p:nvPr/>
        </p:nvSpPr>
        <p:spPr>
          <a:xfrm>
            <a:off x="263089" y="737573"/>
            <a:ext cx="772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and SHANK2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181E2B-B324-A642-34BB-5AC4033EB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6" y="1106905"/>
            <a:ext cx="11298426" cy="52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42C6177DC4854FB38EE70D390EDC9B" ma:contentTypeVersion="6" ma:contentTypeDescription="새 문서를 만듭니다." ma:contentTypeScope="" ma:versionID="6da3da80b1e27957063cf2d9ec4fd2c2">
  <xsd:schema xmlns:xsd="http://www.w3.org/2001/XMLSchema" xmlns:xs="http://www.w3.org/2001/XMLSchema" xmlns:p="http://schemas.microsoft.com/office/2006/metadata/properties" xmlns:ns3="57ef4604-310c-450b-980d-daf1799c8a78" targetNamespace="http://schemas.microsoft.com/office/2006/metadata/properties" ma:root="true" ma:fieldsID="92ffda1b6ee43c39931ec8ef0c64d80d" ns3:_="">
    <xsd:import namespace="57ef4604-310c-450b-980d-daf1799c8a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f4604-310c-450b-980d-daf1799c8a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D5754B-9469-491B-AB3C-BE60F5AA45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1F8799-28E4-4B95-91AF-DC6B9F24F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ef4604-310c-450b-980d-daf1799c8a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BF2AA1-E97D-46BA-B879-3FD1DE777492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57ef4604-310c-450b-980d-daf1799c8a78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681</Words>
  <Application>Microsoft Office PowerPoint</Application>
  <PresentationFormat>와이드스크린</PresentationFormat>
  <Paragraphs>109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박정운</dc:creator>
  <cp:lastModifiedBy>박정운</cp:lastModifiedBy>
  <cp:revision>742</cp:revision>
  <cp:lastPrinted>2021-09-27T10:10:37Z</cp:lastPrinted>
  <dcterms:created xsi:type="dcterms:W3CDTF">2021-08-25T07:09:34Z</dcterms:created>
  <dcterms:modified xsi:type="dcterms:W3CDTF">2022-06-06T10:34:06Z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0x0101005C42C6177DC4854FB38EE70D390EDC9B</vt:lpwstr>
  </property>
</Properties>
</file>