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F6C0F-53D3-7C03-254C-921BBDC0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0FA1D9-D49F-2E01-904A-BC733CA02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EC3-4E62-B7A5-B6CF-18CFECCD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039-7467-4FC8-AA47-4AFD82164B0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59417-28E3-3739-C73C-64A86D2B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E8951-BE7A-8301-87FB-EFD0F03F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93C3-D5EA-4F20-B01B-F23D4030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2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1955D-58A7-C320-E129-656D658B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C13D37-57EF-7F09-990A-152DDC8EB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6BD10-62F4-7895-D1E0-273816A5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039-7467-4FC8-AA47-4AFD82164B0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BB99E-6066-A8A5-76BF-09855EDB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A173F-0D9C-6E93-158C-EE59C6D4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93C3-D5EA-4F20-B01B-F23D4030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09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6CEC65-1112-86D5-4D22-357D4B57F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4FBCF-FC31-408F-BF2A-2DA576F16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3C60F-7522-1A11-6039-FD18C850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039-7467-4FC8-AA47-4AFD82164B0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C22E3-6CE9-5EDF-CB49-66BE8236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E7BC1-2C51-5314-2B4E-EB24CD5D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93C3-D5EA-4F20-B01B-F23D4030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3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6952B-EA1E-1320-C118-E5DFCBBF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04A2E-351B-1C24-0F0E-42A0ABA3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01CEA-9EE6-9886-D282-26A5973A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039-7467-4FC8-AA47-4AFD82164B0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6EE3-5680-5F37-1914-F1C30726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CD960-B01D-6891-57D6-488A497B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93C3-D5EA-4F20-B01B-F23D4030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52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91282-D3F9-C757-38C0-2B00B98B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3F4591-BB78-C245-1B99-39D91301F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5EE18-1864-EF3A-8C97-4B9C6177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039-7467-4FC8-AA47-4AFD82164B0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B70AE-5D80-A9EE-5BE7-88B11C80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A442A-A563-0E84-B120-9FD42C85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93C3-D5EA-4F20-B01B-F23D4030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1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384DC-6BE5-3D97-B07B-5E0E00AC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8D1C5-4F4D-929D-664F-D292862C8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AECA7F-C788-BD59-EFCE-1D226E31F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F85D9-8A1D-2EA0-7B91-C3863780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039-7467-4FC8-AA47-4AFD82164B0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AF0038-1824-A10D-8789-9C148AC8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7442FD-D20F-FB25-6637-D3CCD222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93C3-D5EA-4F20-B01B-F23D4030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487DE-8D79-BAC6-48DF-DC801CFD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3BC78-286F-4472-8F23-FCF95F00A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45BD02-EB06-2527-991B-05F14996C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0F8EBF-E1F9-C99A-ED23-8F75DFBE0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552D75-F6D2-2428-1043-B22A38855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5A6DF7-8CE6-BC0F-15EB-558A5826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039-7467-4FC8-AA47-4AFD82164B0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D4420C-99F5-1639-BC09-A2687F34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7F3CFB-4CF5-DCCD-CB6D-00BEFB13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93C3-D5EA-4F20-B01B-F23D4030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9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65F81-929F-2F55-C5F9-10FED22E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087446-9CE4-26D8-4BF8-3B22B104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039-7467-4FC8-AA47-4AFD82164B0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A7EEF4-5583-F9E5-9ADD-9D3BB18D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125EA5-437A-7BE1-9715-43F6C10E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93C3-D5EA-4F20-B01B-F23D4030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7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E5F0FA-F502-3254-5B12-D11B2612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039-7467-4FC8-AA47-4AFD82164B0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F45C97-2438-3BB6-1139-9F3667E8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198434-5C46-03C3-4257-41D6F61F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93C3-D5EA-4F20-B01B-F23D4030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4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1BCAA-4184-5A25-F22C-8DF700C5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547B0-8BCF-8D22-3866-1E8DDB8BB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975ABF-05E9-0274-56B7-E4868A0CD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7DBCE-610F-4CDE-1FC0-24186D9D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039-7467-4FC8-AA47-4AFD82164B0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2AA1C8-2A48-4F0D-EC21-3DF7C24D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4B2582-9B9D-3B51-91A2-3F0D49AB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93C3-D5EA-4F20-B01B-F23D4030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3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E02A3-52AD-180D-5160-C77D6FD6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C433FC-ADF6-7235-6202-F17C6C1FD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DBADA0-0CDC-782F-585B-FB27041B7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91E09A-53BC-8FDF-3302-0CDDA9C6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A039-7467-4FC8-AA47-4AFD82164B0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FB009E-11CA-93B4-D050-F5D256F0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CFE49-1792-2411-5E69-D00F84C9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93C3-D5EA-4F20-B01B-F23D4030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14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375C9D-7E80-E104-6C73-EC8CC3B8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EA368-B335-19E8-F33A-1C4908CBA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1701F-2995-65E4-B181-97BDA7E5E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A039-7467-4FC8-AA47-4AFD82164B0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EC2E4-B638-5DDC-C1CC-15F697398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F9A2B-DC2D-0616-2FDA-ECD91E39E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693C3-D5EA-4F20-B01B-F23D40305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80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270D5-5125-F1BA-B3BD-5340B047B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001"/>
            <a:ext cx="9144000" cy="1651327"/>
          </a:xfrm>
        </p:spPr>
        <p:txBody>
          <a:bodyPr>
            <a:normAutofit/>
          </a:bodyPr>
          <a:lstStyle/>
          <a:p>
            <a:r>
              <a:rPr lang="en-US" altLang="ko-KR" sz="8800" dirty="0"/>
              <a:t>OFFICE IOT</a:t>
            </a:r>
            <a:endParaRPr lang="ko-KR" altLang="en-US" sz="8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1CE754-E4CB-C087-9B30-E43811BFA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1318" y="4201738"/>
            <a:ext cx="2366682" cy="1056061"/>
          </a:xfrm>
        </p:spPr>
        <p:txBody>
          <a:bodyPr/>
          <a:lstStyle/>
          <a:p>
            <a:r>
              <a:rPr lang="ko-KR" altLang="en-US" dirty="0"/>
              <a:t>조원 </a:t>
            </a:r>
            <a:r>
              <a:rPr lang="en-US" altLang="ko-KR" dirty="0"/>
              <a:t>– </a:t>
            </a:r>
            <a:r>
              <a:rPr lang="ko-KR" altLang="en-US" dirty="0"/>
              <a:t>정태윤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 err="1"/>
              <a:t>이호빈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74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39D849D-0CFB-BCA7-7503-2D550613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182282"/>
            <a:ext cx="2675965" cy="997510"/>
          </a:xfrm>
        </p:spPr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C4AAD-8FB5-A548-888E-58C32D162BD7}"/>
              </a:ext>
            </a:extLst>
          </p:cNvPr>
          <p:cNvSpPr txBox="1"/>
          <p:nvPr/>
        </p:nvSpPr>
        <p:spPr>
          <a:xfrm>
            <a:off x="421341" y="968188"/>
            <a:ext cx="260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DHT</a:t>
            </a:r>
            <a:r>
              <a:rPr lang="ko-KR" altLang="en-US" dirty="0"/>
              <a:t>인식</a:t>
            </a:r>
            <a:r>
              <a:rPr lang="en-US" altLang="ko-KR" dirty="0"/>
              <a:t>(+EZ</a:t>
            </a:r>
            <a:r>
              <a:rPr lang="ko-KR" altLang="en-US" dirty="0"/>
              <a:t> </a:t>
            </a:r>
            <a:r>
              <a:rPr lang="en-US" altLang="ko-KR" dirty="0"/>
              <a:t>motor)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BBCF3B-54D2-3A82-F90E-6D20CDF3BA0F}"/>
              </a:ext>
            </a:extLst>
          </p:cNvPr>
          <p:cNvSpPr/>
          <p:nvPr/>
        </p:nvSpPr>
        <p:spPr>
          <a:xfrm>
            <a:off x="421341" y="1337520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341690-9BA1-676D-208E-51C0BB71B928}"/>
              </a:ext>
            </a:extLst>
          </p:cNvPr>
          <p:cNvSpPr/>
          <p:nvPr/>
        </p:nvSpPr>
        <p:spPr>
          <a:xfrm>
            <a:off x="7064190" y="1337520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C64E88-C6CE-4C9E-362B-C60D0087EB8B}"/>
              </a:ext>
            </a:extLst>
          </p:cNvPr>
          <p:cNvSpPr/>
          <p:nvPr/>
        </p:nvSpPr>
        <p:spPr>
          <a:xfrm>
            <a:off x="421341" y="4053826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0DDBBD-8D84-408B-6111-348289A928E7}"/>
              </a:ext>
            </a:extLst>
          </p:cNvPr>
          <p:cNvSpPr/>
          <p:nvPr/>
        </p:nvSpPr>
        <p:spPr>
          <a:xfrm>
            <a:off x="7064190" y="4053826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03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15793BB-F339-B4DE-5FDB-A9CD9713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182282"/>
            <a:ext cx="2675965" cy="997510"/>
          </a:xfrm>
        </p:spPr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43C32-9970-BC3B-301F-4E46A63E0121}"/>
              </a:ext>
            </a:extLst>
          </p:cNvPr>
          <p:cNvSpPr txBox="1"/>
          <p:nvPr/>
        </p:nvSpPr>
        <p:spPr>
          <a:xfrm>
            <a:off x="421341" y="968188"/>
            <a:ext cx="225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CDS </a:t>
            </a:r>
            <a:r>
              <a:rPr lang="ko-KR" altLang="en-US" dirty="0"/>
              <a:t>인식</a:t>
            </a:r>
            <a:r>
              <a:rPr lang="en-US" altLang="ko-KR" dirty="0"/>
              <a:t>(+SERVO)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683E11-4DA7-6353-7AB6-97D7DAB235E1}"/>
              </a:ext>
            </a:extLst>
          </p:cNvPr>
          <p:cNvSpPr/>
          <p:nvPr/>
        </p:nvSpPr>
        <p:spPr>
          <a:xfrm>
            <a:off x="421341" y="1337520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4E5A23-3DFD-A1CA-C898-9FB2282143ED}"/>
              </a:ext>
            </a:extLst>
          </p:cNvPr>
          <p:cNvSpPr/>
          <p:nvPr/>
        </p:nvSpPr>
        <p:spPr>
          <a:xfrm>
            <a:off x="7064190" y="1337520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BDF32E-4421-A08C-A047-BAAB4ACCF8D9}"/>
              </a:ext>
            </a:extLst>
          </p:cNvPr>
          <p:cNvSpPr/>
          <p:nvPr/>
        </p:nvSpPr>
        <p:spPr>
          <a:xfrm>
            <a:off x="421341" y="4151549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BA90BF-D1B9-AD1F-8326-91CEF16B2A5B}"/>
              </a:ext>
            </a:extLst>
          </p:cNvPr>
          <p:cNvSpPr/>
          <p:nvPr/>
        </p:nvSpPr>
        <p:spPr>
          <a:xfrm>
            <a:off x="7064190" y="4151549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98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3B338-F8F4-354C-97FA-CDD070A1F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3FDC3B-4738-9EA0-9375-272726B3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182282"/>
            <a:ext cx="2675965" cy="997510"/>
          </a:xfrm>
        </p:spPr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7D75D-8EF2-B7F8-E733-D34E10DAFA31}"/>
              </a:ext>
            </a:extLst>
          </p:cNvPr>
          <p:cNvSpPr txBox="1"/>
          <p:nvPr/>
        </p:nvSpPr>
        <p:spPr>
          <a:xfrm>
            <a:off x="421340" y="968188"/>
            <a:ext cx="285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PIR</a:t>
            </a:r>
            <a:r>
              <a:rPr lang="ko-KR" altLang="en-US" dirty="0"/>
              <a:t>센서 인식</a:t>
            </a:r>
            <a:r>
              <a:rPr lang="en-US" altLang="ko-KR" dirty="0"/>
              <a:t>(+Buzzer On)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DF70B9-F8DF-03BE-15A1-63A9A0C45630}"/>
              </a:ext>
            </a:extLst>
          </p:cNvPr>
          <p:cNvSpPr/>
          <p:nvPr/>
        </p:nvSpPr>
        <p:spPr>
          <a:xfrm>
            <a:off x="421341" y="1337520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B80846-B935-EC3C-33DF-FC545847C9D7}"/>
              </a:ext>
            </a:extLst>
          </p:cNvPr>
          <p:cNvSpPr/>
          <p:nvPr/>
        </p:nvSpPr>
        <p:spPr>
          <a:xfrm>
            <a:off x="7064190" y="1337520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659444-771D-A931-D0E0-2815838C5301}"/>
              </a:ext>
            </a:extLst>
          </p:cNvPr>
          <p:cNvSpPr/>
          <p:nvPr/>
        </p:nvSpPr>
        <p:spPr>
          <a:xfrm>
            <a:off x="421341" y="4151549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3061AB-ABE5-E0B1-2B32-20055BBE0F71}"/>
              </a:ext>
            </a:extLst>
          </p:cNvPr>
          <p:cNvSpPr/>
          <p:nvPr/>
        </p:nvSpPr>
        <p:spPr>
          <a:xfrm>
            <a:off x="7064190" y="4151549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00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28029-15A1-433D-2670-E555320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53" y="245035"/>
            <a:ext cx="1349188" cy="872004"/>
          </a:xfrm>
        </p:spPr>
        <p:txBody>
          <a:bodyPr/>
          <a:lstStyle/>
          <a:p>
            <a:r>
              <a:rPr lang="ko-KR" altLang="en-US"/>
              <a:t>영상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F6CC05-D421-E7BF-2223-5256CCDFB429}"/>
              </a:ext>
            </a:extLst>
          </p:cNvPr>
          <p:cNvSpPr/>
          <p:nvPr/>
        </p:nvSpPr>
        <p:spPr>
          <a:xfrm>
            <a:off x="430307" y="1117039"/>
            <a:ext cx="5387788" cy="5253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</a:t>
            </a:r>
            <a:r>
              <a:rPr lang="en-US" altLang="ko-KR" dirty="0"/>
              <a:t>/</a:t>
            </a:r>
            <a:r>
              <a:rPr lang="ko-KR" altLang="en-US" dirty="0"/>
              <a:t>외부 기기 시현 영상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799FBA-0058-C5CA-3FDE-798722546F88}"/>
              </a:ext>
            </a:extLst>
          </p:cNvPr>
          <p:cNvSpPr/>
          <p:nvPr/>
        </p:nvSpPr>
        <p:spPr>
          <a:xfrm>
            <a:off x="6373905" y="1117039"/>
            <a:ext cx="5387788" cy="5253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</a:t>
            </a:r>
            <a:r>
              <a:rPr lang="en-US" altLang="ko-KR" dirty="0"/>
              <a:t>+ </a:t>
            </a:r>
            <a:r>
              <a:rPr lang="ko-KR" altLang="en-US" dirty="0"/>
              <a:t>클라이언트 통신 구현 영상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MobaExterm</a:t>
            </a:r>
            <a:r>
              <a:rPr lang="en-US" altLang="ko-KR" dirty="0"/>
              <a:t> 4</a:t>
            </a:r>
            <a:r>
              <a:rPr lang="ko-KR" altLang="en-US" dirty="0"/>
              <a:t>분할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2EDF5-FAA9-8DC1-5452-41EA3EB80885}"/>
              </a:ext>
            </a:extLst>
          </p:cNvPr>
          <p:cNvSpPr txBox="1"/>
          <p:nvPr/>
        </p:nvSpPr>
        <p:spPr>
          <a:xfrm>
            <a:off x="7360023" y="3059668"/>
            <a:ext cx="64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4544B-07F5-DF09-97B7-BA28570E4CC7}"/>
              </a:ext>
            </a:extLst>
          </p:cNvPr>
          <p:cNvSpPr txBox="1"/>
          <p:nvPr/>
        </p:nvSpPr>
        <p:spPr>
          <a:xfrm>
            <a:off x="10282517" y="3059668"/>
            <a:ext cx="64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14205-85CA-2108-D15A-25F4AEBF24FF}"/>
              </a:ext>
            </a:extLst>
          </p:cNvPr>
          <p:cNvSpPr txBox="1"/>
          <p:nvPr/>
        </p:nvSpPr>
        <p:spPr>
          <a:xfrm>
            <a:off x="7360023" y="5919409"/>
            <a:ext cx="64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C9D0F-CBD0-E1A8-2F2D-CF27C95CD7DF}"/>
              </a:ext>
            </a:extLst>
          </p:cNvPr>
          <p:cNvSpPr txBox="1"/>
          <p:nvPr/>
        </p:nvSpPr>
        <p:spPr>
          <a:xfrm>
            <a:off x="10282517" y="5919409"/>
            <a:ext cx="64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SRV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196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34776-F268-8549-A9C0-29AE753A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12" y="293407"/>
            <a:ext cx="1402976" cy="925793"/>
          </a:xfrm>
        </p:spPr>
        <p:txBody>
          <a:bodyPr/>
          <a:lstStyle/>
          <a:p>
            <a:r>
              <a:rPr lang="ko-KR" altLang="en-US"/>
              <a:t>비고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040B4-89E5-9F8A-4D00-A0CB6C1CA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467036"/>
            <a:ext cx="10591800" cy="1894728"/>
          </a:xfrm>
        </p:spPr>
        <p:txBody>
          <a:bodyPr/>
          <a:lstStyle/>
          <a:p>
            <a:r>
              <a:rPr lang="ko-KR" altLang="en-US" dirty="0" err="1"/>
              <a:t>아쉬운점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Lcd </a:t>
            </a:r>
            <a:r>
              <a:rPr lang="ko-KR" altLang="en-US" dirty="0"/>
              <a:t>화면 내 방 상태 구현 느림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FC51D87-0C63-7E4F-7BFF-BCE4378D3CC9}"/>
              </a:ext>
            </a:extLst>
          </p:cNvPr>
          <p:cNvSpPr txBox="1">
            <a:spLocks/>
          </p:cNvSpPr>
          <p:nvPr/>
        </p:nvSpPr>
        <p:spPr>
          <a:xfrm>
            <a:off x="800100" y="4021978"/>
            <a:ext cx="10591800" cy="1894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기대 추가 기능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조도 별 각도 조절 기능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OpenCV </a:t>
            </a:r>
            <a:r>
              <a:rPr lang="ko-KR" altLang="en-US" dirty="0"/>
              <a:t>기술과 같은 기능을 추가하여</a:t>
            </a:r>
            <a:r>
              <a:rPr lang="en-US" altLang="ko-KR" dirty="0"/>
              <a:t>, PIR </a:t>
            </a:r>
            <a:r>
              <a:rPr lang="ko-KR" altLang="en-US" dirty="0"/>
              <a:t>센서 범위 한계 극복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43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C04F07F-2E9E-A890-6185-1B2E8FC341B8}"/>
              </a:ext>
            </a:extLst>
          </p:cNvPr>
          <p:cNvSpPr/>
          <p:nvPr/>
        </p:nvSpPr>
        <p:spPr>
          <a:xfrm>
            <a:off x="1676399" y="1367117"/>
            <a:ext cx="8839201" cy="41237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600" dirty="0"/>
              <a:t>Q n 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422559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916B6-9EEB-5DAD-109B-5ED57AC1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1" y="200211"/>
            <a:ext cx="2371165" cy="961651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D80AFD-BF9B-BEE2-DA3F-333582EB3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1467035"/>
            <a:ext cx="5071872" cy="490686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구성요소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Work Flow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주요 기능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코드 설명</a:t>
            </a:r>
            <a:r>
              <a:rPr lang="en-US" altLang="ko-KR" sz="1700" dirty="0"/>
              <a:t>(</a:t>
            </a:r>
            <a:r>
              <a:rPr lang="ko-KR" altLang="en-US" sz="1700" dirty="0"/>
              <a:t>기능별</a:t>
            </a:r>
            <a:r>
              <a:rPr lang="en-US" altLang="ko-KR" sz="1700" dirty="0"/>
              <a:t>)</a:t>
            </a:r>
            <a:r>
              <a:rPr lang="en-US" altLang="ko-KR" sz="1800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6.  </a:t>
            </a:r>
            <a:r>
              <a:rPr lang="ko-KR" altLang="en-US" dirty="0"/>
              <a:t>영상구현</a:t>
            </a:r>
            <a:endParaRPr lang="en-US" altLang="ko-KR" dirty="0"/>
          </a:p>
          <a:p>
            <a:pPr marL="514350" indent="-514350">
              <a:buAutoNum type="arabicPeriod" startAt="7"/>
            </a:pPr>
            <a:r>
              <a:rPr lang="ko-KR" altLang="en-US" dirty="0"/>
              <a:t>비고</a:t>
            </a:r>
            <a:endParaRPr lang="en-US" altLang="ko-KR" dirty="0"/>
          </a:p>
          <a:p>
            <a:pPr marL="514350" indent="-514350">
              <a:buAutoNum type="arabicPeriod" startAt="7"/>
            </a:pP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53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48F62-F32B-31D8-AA1D-97C4964A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" y="72517"/>
            <a:ext cx="2773680" cy="1325563"/>
          </a:xfrm>
        </p:spPr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3AA0A-9BFC-ED2B-12E8-13856BF6B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9026"/>
            <a:ext cx="4648200" cy="4351338"/>
          </a:xfrm>
        </p:spPr>
        <p:txBody>
          <a:bodyPr/>
          <a:lstStyle/>
          <a:p>
            <a:r>
              <a:rPr lang="en-US" altLang="ko-KR" dirty="0"/>
              <a:t>ARDUINO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en-US" altLang="ko-KR" dirty="0"/>
              <a:t>LCD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버튼 구현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24CF855-325C-7206-1ADC-7D8429491B08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AC1A198-FBBA-CECA-97E4-CAA02B3E3137}"/>
              </a:ext>
            </a:extLst>
          </p:cNvPr>
          <p:cNvSpPr txBox="1">
            <a:spLocks/>
          </p:cNvSpPr>
          <p:nvPr/>
        </p:nvSpPr>
        <p:spPr>
          <a:xfrm>
            <a:off x="6705602" y="1822450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STM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en-US" altLang="ko-KR" dirty="0"/>
              <a:t>LCD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버튼 구현</a:t>
            </a:r>
            <a:endParaRPr lang="en-US" altLang="ko-KR" dirty="0"/>
          </a:p>
          <a:p>
            <a:r>
              <a:rPr lang="en-US" altLang="ko-KR" dirty="0"/>
              <a:t>DHT,CDS </a:t>
            </a:r>
            <a:r>
              <a:rPr lang="ko-KR" altLang="en-US" dirty="0"/>
              <a:t>센서 구현</a:t>
            </a:r>
            <a:endParaRPr lang="en-US" altLang="ko-KR" dirty="0"/>
          </a:p>
          <a:p>
            <a:r>
              <a:rPr lang="en-US" altLang="ko-KR" dirty="0"/>
              <a:t>RFID </a:t>
            </a:r>
            <a:r>
              <a:rPr lang="ko-KR" altLang="en-US" dirty="0"/>
              <a:t>센서</a:t>
            </a:r>
            <a:endParaRPr lang="en-US" altLang="ko-KR" dirty="0"/>
          </a:p>
          <a:p>
            <a:r>
              <a:rPr lang="en-US" altLang="ko-KR" dirty="0"/>
              <a:t>PIR </a:t>
            </a:r>
            <a:r>
              <a:rPr lang="ko-KR" altLang="en-US" dirty="0"/>
              <a:t>센서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en-US" altLang="ko-KR" dirty="0"/>
              <a:t>AND </a:t>
            </a:r>
            <a:r>
              <a:rPr lang="ko-KR" altLang="en-US" dirty="0"/>
              <a:t>코드전송 구현</a:t>
            </a:r>
            <a:endParaRPr lang="en-US" altLang="ko-KR" dirty="0"/>
          </a:p>
          <a:p>
            <a:r>
              <a:rPr lang="en-US" altLang="ko-KR" dirty="0"/>
              <a:t>APACHE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74587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3B1E1-60B2-A85E-CC93-57949152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141223"/>
            <a:ext cx="2609088" cy="1079627"/>
          </a:xfrm>
        </p:spPr>
        <p:txBody>
          <a:bodyPr/>
          <a:lstStyle/>
          <a:p>
            <a:r>
              <a:rPr lang="ko-KR" altLang="en-US"/>
              <a:t>구성요소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3857429-FC49-B92A-96AD-29B01CB29F22}"/>
              </a:ext>
            </a:extLst>
          </p:cNvPr>
          <p:cNvGrpSpPr/>
          <p:nvPr/>
        </p:nvGrpSpPr>
        <p:grpSpPr>
          <a:xfrm>
            <a:off x="516635" y="990834"/>
            <a:ext cx="5006339" cy="2756164"/>
            <a:chOff x="4354068" y="2680556"/>
            <a:chExt cx="3483864" cy="159883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DE1C47F-D465-7C0F-BE4C-83DE924BDA13}"/>
                </a:ext>
              </a:extLst>
            </p:cNvPr>
            <p:cNvSpPr/>
            <p:nvPr/>
          </p:nvSpPr>
          <p:spPr>
            <a:xfrm>
              <a:off x="4354068" y="2921635"/>
              <a:ext cx="3483864" cy="13577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575F91C-8BB9-509C-C1D1-F02399E9B5F9}"/>
                </a:ext>
              </a:extLst>
            </p:cNvPr>
            <p:cNvSpPr/>
            <p:nvPr/>
          </p:nvSpPr>
          <p:spPr>
            <a:xfrm>
              <a:off x="4648200" y="2680556"/>
              <a:ext cx="1057656" cy="4821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SRV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58AC486-E48C-F46C-03EF-7767204BDF38}"/>
              </a:ext>
            </a:extLst>
          </p:cNvPr>
          <p:cNvGrpSpPr/>
          <p:nvPr/>
        </p:nvGrpSpPr>
        <p:grpSpPr>
          <a:xfrm>
            <a:off x="6341365" y="990834"/>
            <a:ext cx="5333998" cy="2756164"/>
            <a:chOff x="4354068" y="2680556"/>
            <a:chExt cx="3483864" cy="159883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0587FC-8A14-9BEE-3D84-2D216117A932}"/>
                </a:ext>
              </a:extLst>
            </p:cNvPr>
            <p:cNvSpPr/>
            <p:nvPr/>
          </p:nvSpPr>
          <p:spPr>
            <a:xfrm>
              <a:off x="4354068" y="2921635"/>
              <a:ext cx="3483864" cy="13577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11EA44B-04F2-BAC8-3B2E-C2E2DD1FE19F}"/>
                </a:ext>
              </a:extLst>
            </p:cNvPr>
            <p:cNvSpPr/>
            <p:nvPr/>
          </p:nvSpPr>
          <p:spPr>
            <a:xfrm>
              <a:off x="4648200" y="2680556"/>
              <a:ext cx="1057656" cy="4821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SQL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5915719-23E5-A3E7-1731-F4D335B4473F}"/>
              </a:ext>
            </a:extLst>
          </p:cNvPr>
          <p:cNvGrpSpPr/>
          <p:nvPr/>
        </p:nvGrpSpPr>
        <p:grpSpPr>
          <a:xfrm>
            <a:off x="516636" y="3960612"/>
            <a:ext cx="5006339" cy="2833379"/>
            <a:chOff x="4354068" y="2680556"/>
            <a:chExt cx="3483864" cy="159883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512373-D16A-6E1A-0487-564AB023C027}"/>
                </a:ext>
              </a:extLst>
            </p:cNvPr>
            <p:cNvSpPr/>
            <p:nvPr/>
          </p:nvSpPr>
          <p:spPr>
            <a:xfrm>
              <a:off x="4354068" y="2921635"/>
              <a:ext cx="3483864" cy="13577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7AAFADB-E658-2C29-7454-106C80D4C7C4}"/>
                </a:ext>
              </a:extLst>
            </p:cNvPr>
            <p:cNvSpPr/>
            <p:nvPr/>
          </p:nvSpPr>
          <p:spPr>
            <a:xfrm>
              <a:off x="4648200" y="2680556"/>
              <a:ext cx="1057656" cy="4821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CEN</a:t>
              </a:r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5BC79A1-B585-323E-30E3-E2A9AD2C9669}"/>
              </a:ext>
            </a:extLst>
          </p:cNvPr>
          <p:cNvGrpSpPr/>
          <p:nvPr/>
        </p:nvGrpSpPr>
        <p:grpSpPr>
          <a:xfrm>
            <a:off x="6341365" y="3960612"/>
            <a:ext cx="5333998" cy="2833379"/>
            <a:chOff x="4354068" y="2680556"/>
            <a:chExt cx="3483864" cy="159883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FD7FF50-6239-AD1A-9038-94F63D0A0765}"/>
                </a:ext>
              </a:extLst>
            </p:cNvPr>
            <p:cNvSpPr/>
            <p:nvPr/>
          </p:nvSpPr>
          <p:spPr>
            <a:xfrm>
              <a:off x="4354068" y="2921635"/>
              <a:ext cx="3483864" cy="13577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13FDDD6-8FCE-D124-1965-06754ABAF2A5}"/>
                </a:ext>
              </a:extLst>
            </p:cNvPr>
            <p:cNvSpPr/>
            <p:nvPr/>
          </p:nvSpPr>
          <p:spPr>
            <a:xfrm>
              <a:off x="4648200" y="2680556"/>
              <a:ext cx="1057656" cy="4821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AND</a:t>
              </a:r>
              <a:endParaRPr lang="ko-KR" altLang="en-US" dirty="0"/>
            </a:p>
          </p:txBody>
        </p:sp>
      </p:grp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EE4BAC33-B59B-BE80-01BF-D345B7EC7E1A}"/>
              </a:ext>
            </a:extLst>
          </p:cNvPr>
          <p:cNvSpPr/>
          <p:nvPr/>
        </p:nvSpPr>
        <p:spPr>
          <a:xfrm rot="5400000">
            <a:off x="5657849" y="2316039"/>
            <a:ext cx="548640" cy="5213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C892B302-8D30-F2BE-9F8E-58982E5CFFF0}"/>
              </a:ext>
            </a:extLst>
          </p:cNvPr>
          <p:cNvSpPr/>
          <p:nvPr/>
        </p:nvSpPr>
        <p:spPr>
          <a:xfrm rot="10800000">
            <a:off x="2802712" y="3806749"/>
            <a:ext cx="548640" cy="5213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D6915C45-2B84-E381-6E3D-33D424C3545A}"/>
              </a:ext>
            </a:extLst>
          </p:cNvPr>
          <p:cNvSpPr/>
          <p:nvPr/>
        </p:nvSpPr>
        <p:spPr>
          <a:xfrm rot="7899465">
            <a:off x="5671499" y="3806749"/>
            <a:ext cx="548640" cy="5213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8F76BD88-3EEC-6F22-36E7-25FB137CA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535" y="4948291"/>
            <a:ext cx="1387657" cy="128524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EC7869C4-CD31-458C-B417-383900DA1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7" y="4917760"/>
            <a:ext cx="723443" cy="591179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47BA806E-9DC5-D088-590A-3DDE82BBC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41" y="4948291"/>
            <a:ext cx="723443" cy="59117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CA72A4C-8E36-CD9C-0804-1CB81B0DB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53" y="5642163"/>
            <a:ext cx="1127331" cy="85445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966051E-9EAE-E55A-D449-48FBD961D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81" y="4948291"/>
            <a:ext cx="1306754" cy="52498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2CC4E0C7-FC12-1621-2938-2F0DD527D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35" y="5278030"/>
            <a:ext cx="1562907" cy="72826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20A7A67C-85AD-6CD2-BFDA-37CA54D3E4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554" y="5635383"/>
            <a:ext cx="880241" cy="796686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059C9E43-AFF3-1579-0C7B-268E45B8BD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35" y="1942890"/>
            <a:ext cx="1512654" cy="1457447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37DBCC15-863A-5EE6-3EE4-DF0EF67B98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250" y="1840442"/>
            <a:ext cx="1332937" cy="83117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31950E9C-E70A-6B7D-7822-3D52EFC09D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488" y="1714901"/>
            <a:ext cx="1307909" cy="956711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7D44E367-B128-4B95-F433-733A7397DE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369" y="1619997"/>
            <a:ext cx="1481038" cy="956711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08D2B0E3-9C6E-5475-CAFA-01F694D5B8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180" y="2671612"/>
            <a:ext cx="1159916" cy="98791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F4A1A9DB-0658-D326-FABD-534A000550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15" y="2721778"/>
            <a:ext cx="754178" cy="939295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49C2ED99-B8F5-ED6D-1519-A20A2E6732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291" y="2890426"/>
            <a:ext cx="795020" cy="550284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CBAA381B-6077-6989-0728-6987C07DDE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888" y="2671612"/>
            <a:ext cx="564840" cy="83107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53C21FB-650B-C070-E1BA-BE4226C32B8C}"/>
              </a:ext>
            </a:extLst>
          </p:cNvPr>
          <p:cNvSpPr txBox="1"/>
          <p:nvPr/>
        </p:nvSpPr>
        <p:spPr>
          <a:xfrm>
            <a:off x="3854230" y="1690649"/>
            <a:ext cx="151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05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D13A8-1893-DABE-6DE4-2E3A0C55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64" y="218947"/>
            <a:ext cx="3569208" cy="924179"/>
          </a:xfrm>
        </p:spPr>
        <p:txBody>
          <a:bodyPr/>
          <a:lstStyle/>
          <a:p>
            <a:r>
              <a:rPr lang="en-US" altLang="ko-KR" dirty="0"/>
              <a:t>WORK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56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123DE-8B20-8280-B28F-948FEC19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48583"/>
            <a:ext cx="2649071" cy="952687"/>
          </a:xfrm>
        </p:spPr>
        <p:txBody>
          <a:bodyPr/>
          <a:lstStyle/>
          <a:p>
            <a:r>
              <a:rPr lang="ko-KR" altLang="en-US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87D61-1380-0B86-79D5-1F50CF2CE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964" y="2064777"/>
            <a:ext cx="11412071" cy="2728446"/>
          </a:xfrm>
        </p:spPr>
        <p:txBody>
          <a:bodyPr/>
          <a:lstStyle/>
          <a:p>
            <a:r>
              <a:rPr lang="en-US" altLang="ko-KR" sz="2400" dirty="0"/>
              <a:t>RFID </a:t>
            </a:r>
            <a:r>
              <a:rPr lang="ko-KR" altLang="en-US" sz="2400" dirty="0"/>
              <a:t>사용자 인식 후 상태 변경</a:t>
            </a:r>
            <a:r>
              <a:rPr lang="en-US" altLang="ko-KR" sz="2400" dirty="0"/>
              <a:t>(</a:t>
            </a:r>
            <a:r>
              <a:rPr lang="ko-KR" altLang="en-US" sz="2400" dirty="0"/>
              <a:t>휴가</a:t>
            </a:r>
            <a:r>
              <a:rPr lang="en-US" altLang="ko-KR" sz="2400" dirty="0"/>
              <a:t>or</a:t>
            </a:r>
            <a:r>
              <a:rPr lang="ko-KR" altLang="en-US" sz="2400" dirty="0"/>
              <a:t>입실</a:t>
            </a:r>
            <a:r>
              <a:rPr lang="en-US" altLang="ko-KR" sz="2400" dirty="0"/>
              <a:t>…)</a:t>
            </a:r>
          </a:p>
          <a:p>
            <a:r>
              <a:rPr lang="ko-KR" altLang="en-US" sz="2400" dirty="0"/>
              <a:t>입실로 상태 변경 시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잠금 해제</a:t>
            </a:r>
            <a:endParaRPr lang="en-US" altLang="ko-KR" sz="2400" dirty="0"/>
          </a:p>
          <a:p>
            <a:r>
              <a:rPr lang="ko-KR" altLang="en-US" sz="2400" dirty="0"/>
              <a:t>잠금 상태에서 움직임 감지 시 </a:t>
            </a:r>
            <a:r>
              <a:rPr lang="ko-KR" altLang="en-US" sz="2400" dirty="0" err="1"/>
              <a:t>부저</a:t>
            </a:r>
            <a:r>
              <a:rPr lang="ko-KR" altLang="en-US" sz="2400" dirty="0"/>
              <a:t> 울림</a:t>
            </a:r>
            <a:r>
              <a:rPr lang="en-US" altLang="ko-KR" sz="2400" dirty="0"/>
              <a:t>(</a:t>
            </a:r>
            <a:r>
              <a:rPr lang="ko-KR" altLang="en-US" sz="2400" dirty="0"/>
              <a:t>도난 방지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화재와 같은 비상 사태 발생 시 버튼 클릭으로 모든 방 잠금 해제</a:t>
            </a:r>
            <a:endParaRPr lang="en-US" altLang="ko-KR" sz="2400" dirty="0"/>
          </a:p>
          <a:p>
            <a:r>
              <a:rPr lang="ko-KR" altLang="en-US" sz="2400" dirty="0"/>
              <a:t>온</a:t>
            </a:r>
            <a:r>
              <a:rPr lang="en-US" altLang="ko-KR" sz="2400" dirty="0"/>
              <a:t>/</a:t>
            </a:r>
            <a:r>
              <a:rPr lang="ko-KR" altLang="en-US" sz="2400" dirty="0"/>
              <a:t>습도를 감지해 높은 수치가 감지되면 제습 및 냉방 목적 모터 </a:t>
            </a:r>
            <a:r>
              <a:rPr lang="en-US" altLang="ko-KR" sz="2400" dirty="0"/>
              <a:t>ON</a:t>
            </a:r>
          </a:p>
          <a:p>
            <a:r>
              <a:rPr lang="ko-KR" altLang="en-US" sz="2400" dirty="0"/>
              <a:t>조도를 감지해 다량의 빛 감지 시 </a:t>
            </a:r>
            <a:r>
              <a:rPr lang="en-US" altLang="ko-KR" sz="2400" dirty="0"/>
              <a:t>SERVO</a:t>
            </a:r>
            <a:r>
              <a:rPr lang="ko-KR" altLang="en-US" sz="2400" dirty="0"/>
              <a:t>모터 제어로 블라인드 올림</a:t>
            </a:r>
            <a:r>
              <a:rPr lang="en-US" altLang="ko-KR" sz="2400" dirty="0"/>
              <a:t>/</a:t>
            </a:r>
            <a:r>
              <a:rPr lang="ko-KR" altLang="en-US" sz="2400" dirty="0"/>
              <a:t>내림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67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B709D-2ED4-7F50-A73D-2A7F638D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182282"/>
            <a:ext cx="2675965" cy="997510"/>
          </a:xfrm>
        </p:spPr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A94B9-74E4-E754-3431-773198F8F1B8}"/>
              </a:ext>
            </a:extLst>
          </p:cNvPr>
          <p:cNvSpPr txBox="1"/>
          <p:nvPr/>
        </p:nvSpPr>
        <p:spPr>
          <a:xfrm>
            <a:off x="421341" y="968188"/>
            <a:ext cx="206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Buzzer</a:t>
            </a:r>
            <a:r>
              <a:rPr lang="ko-KR" altLang="en-US" dirty="0"/>
              <a:t> </a:t>
            </a:r>
            <a:r>
              <a:rPr lang="en-US" altLang="ko-KR" dirty="0" err="1"/>
              <a:t>off_button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CF7B01-44B3-2CAF-4393-0D64536CF69E}"/>
              </a:ext>
            </a:extLst>
          </p:cNvPr>
          <p:cNvSpPr/>
          <p:nvPr/>
        </p:nvSpPr>
        <p:spPr>
          <a:xfrm>
            <a:off x="421341" y="1337520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9E73F-A0A7-59F2-E050-659BCB2B1A85}"/>
              </a:ext>
            </a:extLst>
          </p:cNvPr>
          <p:cNvSpPr txBox="1"/>
          <p:nvPr/>
        </p:nvSpPr>
        <p:spPr>
          <a:xfrm>
            <a:off x="421341" y="3693459"/>
            <a:ext cx="206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All </a:t>
            </a:r>
            <a:r>
              <a:rPr lang="en-US" altLang="ko-KR" dirty="0" err="1"/>
              <a:t>Unlock_button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071416-B444-0A6B-C7BF-8EA73F227B37}"/>
              </a:ext>
            </a:extLst>
          </p:cNvPr>
          <p:cNvSpPr/>
          <p:nvPr/>
        </p:nvSpPr>
        <p:spPr>
          <a:xfrm>
            <a:off x="421340" y="4215191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CB40F2-7910-F803-F7AE-A850D7EEC842}"/>
              </a:ext>
            </a:extLst>
          </p:cNvPr>
          <p:cNvSpPr/>
          <p:nvPr/>
        </p:nvSpPr>
        <p:spPr>
          <a:xfrm>
            <a:off x="6176682" y="1337520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485E3A-813B-026E-F984-294C4F28DC59}"/>
              </a:ext>
            </a:extLst>
          </p:cNvPr>
          <p:cNvSpPr/>
          <p:nvPr/>
        </p:nvSpPr>
        <p:spPr>
          <a:xfrm>
            <a:off x="6176681" y="4215191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4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75238C2-9578-57DA-C7D4-D3F1692A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182282"/>
            <a:ext cx="2675965" cy="997510"/>
          </a:xfrm>
        </p:spPr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DB7AF-A673-921C-C960-C378513BDBBE}"/>
              </a:ext>
            </a:extLst>
          </p:cNvPr>
          <p:cNvSpPr txBox="1"/>
          <p:nvPr/>
        </p:nvSpPr>
        <p:spPr>
          <a:xfrm>
            <a:off x="421341" y="968188"/>
            <a:ext cx="206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Room </a:t>
            </a:r>
            <a:r>
              <a:rPr lang="en-US" altLang="ko-KR" dirty="0" err="1"/>
              <a:t>State_LCD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124842-74CB-079D-3E06-7CCA12A22150}"/>
              </a:ext>
            </a:extLst>
          </p:cNvPr>
          <p:cNvSpPr/>
          <p:nvPr/>
        </p:nvSpPr>
        <p:spPr>
          <a:xfrm>
            <a:off x="421341" y="1337520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C85EA-E937-7620-8A1D-788BAD809A18}"/>
              </a:ext>
            </a:extLst>
          </p:cNvPr>
          <p:cNvSpPr txBox="1"/>
          <p:nvPr/>
        </p:nvSpPr>
        <p:spPr>
          <a:xfrm>
            <a:off x="421341" y="3693459"/>
            <a:ext cx="206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RFID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991F42-37DF-76DD-5C2C-58893F23F6CE}"/>
              </a:ext>
            </a:extLst>
          </p:cNvPr>
          <p:cNvSpPr/>
          <p:nvPr/>
        </p:nvSpPr>
        <p:spPr>
          <a:xfrm>
            <a:off x="421340" y="4215191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DCA46F-47D9-21DB-A61B-F672719A135B}"/>
              </a:ext>
            </a:extLst>
          </p:cNvPr>
          <p:cNvSpPr/>
          <p:nvPr/>
        </p:nvSpPr>
        <p:spPr>
          <a:xfrm>
            <a:off x="6382871" y="1337520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FDC1C9-F251-2D9B-B2BC-CD2CE1D54232}"/>
              </a:ext>
            </a:extLst>
          </p:cNvPr>
          <p:cNvSpPr/>
          <p:nvPr/>
        </p:nvSpPr>
        <p:spPr>
          <a:xfrm>
            <a:off x="6382870" y="4215191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34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31D27F-3452-DAF4-D5BB-9AB43668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182282"/>
            <a:ext cx="2675965" cy="997510"/>
          </a:xfrm>
        </p:spPr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E94B2-3DEB-7573-51C2-688907F63FFB}"/>
              </a:ext>
            </a:extLst>
          </p:cNvPr>
          <p:cNvSpPr txBox="1"/>
          <p:nvPr/>
        </p:nvSpPr>
        <p:spPr>
          <a:xfrm>
            <a:off x="421340" y="968188"/>
            <a:ext cx="316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Room </a:t>
            </a:r>
            <a:r>
              <a:rPr lang="en-US" altLang="ko-KR" dirty="0" err="1"/>
              <a:t>State_change</a:t>
            </a:r>
            <a:r>
              <a:rPr lang="en-US" altLang="ko-KR" dirty="0"/>
              <a:t>(+servo)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3AB984-D362-31D2-DDFE-780F4514A1BB}"/>
              </a:ext>
            </a:extLst>
          </p:cNvPr>
          <p:cNvSpPr/>
          <p:nvPr/>
        </p:nvSpPr>
        <p:spPr>
          <a:xfrm>
            <a:off x="421341" y="1337520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3ECD2D-4AE2-0A69-078E-D4913FE430B7}"/>
              </a:ext>
            </a:extLst>
          </p:cNvPr>
          <p:cNvSpPr/>
          <p:nvPr/>
        </p:nvSpPr>
        <p:spPr>
          <a:xfrm>
            <a:off x="7064188" y="1337519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2D68D1-D92B-449F-31BF-E12E7C4E8AA0}"/>
              </a:ext>
            </a:extLst>
          </p:cNvPr>
          <p:cNvSpPr/>
          <p:nvPr/>
        </p:nvSpPr>
        <p:spPr>
          <a:xfrm>
            <a:off x="421340" y="4062790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DAFF71-4918-E6C6-3C64-EEC218701D06}"/>
              </a:ext>
            </a:extLst>
          </p:cNvPr>
          <p:cNvSpPr/>
          <p:nvPr/>
        </p:nvSpPr>
        <p:spPr>
          <a:xfrm>
            <a:off x="7064187" y="4062789"/>
            <a:ext cx="4706471" cy="912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캡처본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41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259</Words>
  <Application>Microsoft Office PowerPoint</Application>
  <PresentationFormat>와이드스크린</PresentationFormat>
  <Paragraphs>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OFFICE IOT</vt:lpstr>
      <vt:lpstr>목차</vt:lpstr>
      <vt:lpstr>역할 분담</vt:lpstr>
      <vt:lpstr>구성요소</vt:lpstr>
      <vt:lpstr>WORK FLOW</vt:lpstr>
      <vt:lpstr>주요 기능</vt:lpstr>
      <vt:lpstr>코드 설명</vt:lpstr>
      <vt:lpstr>코드 설명</vt:lpstr>
      <vt:lpstr>코드 설명</vt:lpstr>
      <vt:lpstr>코드 설명</vt:lpstr>
      <vt:lpstr>코드 설명</vt:lpstr>
      <vt:lpstr>코드 설명</vt:lpstr>
      <vt:lpstr>영상</vt:lpstr>
      <vt:lpstr>비고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INTEL 23</dc:creator>
  <cp:lastModifiedBy>INTEL 23</cp:lastModifiedBy>
  <cp:revision>3</cp:revision>
  <dcterms:created xsi:type="dcterms:W3CDTF">2025-06-03T11:12:48Z</dcterms:created>
  <dcterms:modified xsi:type="dcterms:W3CDTF">2025-06-03T11:22:24Z</dcterms:modified>
</cp:coreProperties>
</file>