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1828D-D2FB-4472-9761-C93F22179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DE5DC-1151-4DA0-8980-D1743D36B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0A712-D3CB-4BF2-A304-5E079552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BD62-9880-4083-BF27-F1121A624E3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5E33F-D559-4AC5-BCC6-CFE03003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6FCB0-1F48-469A-888E-880F10DD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2C9F-E523-4ED5-849E-A60B0ED7A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93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0E7E0-B8F4-4821-9F1B-5C0F2EC4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68D904-F940-4743-BB82-2BC581EFE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9B013-47E1-463F-9E0B-A785AE2D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BD62-9880-4083-BF27-F1121A624E3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DF796-645B-4252-9095-A84B1E8D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15C5F-2211-45C8-898A-8E36D750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2C9F-E523-4ED5-849E-A60B0ED7A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9F4FAA-A1F1-4B7A-86EA-AAC68E71D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BBDA9A-A233-461C-863A-063BA0E64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15D17-BAFE-4779-AA1B-C2993F84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BD62-9880-4083-BF27-F1121A624E3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143A3-9AAC-4EEC-9079-6EA314CF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FA1D6-484A-422F-A19F-9A95F733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2C9F-E523-4ED5-849E-A60B0ED7A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71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8C241-9A73-435A-9A36-73498FEE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C9A62-8D52-40DE-B88E-B8D8DF47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689AA-81DC-40E9-A0AB-B6F83708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BD62-9880-4083-BF27-F1121A624E3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D00E7-6500-423E-8C0D-DC62999F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9BEC3-7188-4DA2-B9BD-829352AE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2C9F-E523-4ED5-849E-A60B0ED7A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45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28964-DC12-4E56-8DE6-538841F3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BD6C5-959A-4889-B63E-26EAF5839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D62E4-BBDF-4367-A54B-A1EC03A3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BD62-9880-4083-BF27-F1121A624E3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FEC82-385D-4CA8-A130-759C14DC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DEE24-E051-4315-BDB4-DA287D5F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2C9F-E523-4ED5-849E-A60B0ED7A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10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DE7E3-50E3-4CA7-9608-0DFD6ED7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DF770-E6F5-408E-A4A5-C9261C15F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BBDC9-BB00-4FBF-86F6-DC8C1C7B3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A62E0-1CA2-498B-8C7F-1801647D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BD62-9880-4083-BF27-F1121A624E3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1EED16-F8F7-4144-A326-8A79FF96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4D2397-6B43-4384-B3E6-6B8D148C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2C9F-E523-4ED5-849E-A60B0ED7A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00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1595B-0360-4690-BE6B-16F3C306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8E3D1-C425-425A-922D-3D6457B0C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A1D8FE-B1F4-4AD0-9CE2-A574EDBF8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75528F-1B6E-4FAA-828B-E2BBF7842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58FB44-3B6B-4ACF-A534-76CA3DEC7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E35542-463E-44F9-943C-21202EE3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BD62-9880-4083-BF27-F1121A624E3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C910D0-6615-4AAE-B3EE-5A7719D1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BC1129-52CE-4EFB-A57B-9B800D09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2C9F-E523-4ED5-849E-A60B0ED7A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81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AD863-F401-494B-8E10-938C7A2D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9B5A99-7C37-45FA-B46E-6DA51659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BD62-9880-4083-BF27-F1121A624E3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4F5AE-4053-4C7E-AF12-73A133ED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14ECB1-FC5D-4D23-9659-600D76BE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2C9F-E523-4ED5-849E-A60B0ED7A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19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C18191-86DD-4A55-B70F-9289C2D6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BD62-9880-4083-BF27-F1121A624E3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B1398F-748A-4550-9D66-C7CAC79B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340D2-9A36-409F-BE0E-800C378A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2C9F-E523-4ED5-849E-A60B0ED7A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2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25AEE-CF3F-4101-8466-5C7206AA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4950C-B626-42E7-A3F8-1F06E79E0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7BF58-929C-418F-91E9-7F047EF2C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D4DAC0-14BB-4B7A-9002-408904C7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BD62-9880-4083-BF27-F1121A624E3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714474-3608-40A2-BEE2-71D8AF63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4B32B2-F877-4431-A5F2-23FA5653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2C9F-E523-4ED5-849E-A60B0ED7A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0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FF3B2-8BAA-45FB-968B-7D63B9EA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21D69F-A2B8-4390-9432-7758E072E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33E1CA-FB3F-4BE6-BCDC-6ED542771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C7795F-15F1-4712-883F-9B9933B9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BD62-9880-4083-BF27-F1121A624E3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1FBC43-4C60-48D9-A900-7F6EB3E1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EB584-978D-44DB-A608-D09BC759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C2C9F-E523-4ED5-849E-A60B0ED7A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86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2B9F85-7A05-440C-8E82-FD4F4A92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2BE64-2E12-455A-962A-11C00BBE4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4BBE5-45EC-4889-AF22-B1590F620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DBD62-9880-4083-BF27-F1121A624E3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46284-D728-4FED-9DA9-37564BB10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B536F-A888-4510-A362-C02F82995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C2C9F-E523-4ED5-849E-A60B0ED7A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6C636-607E-4FB0-B077-8F0120C48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Soul Drainer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C0C336-AC01-4014-AF88-E79B48C55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2013180010 </a:t>
            </a:r>
            <a:r>
              <a:rPr lang="ko-KR" altLang="en-US" dirty="0"/>
              <a:t>박정훈</a:t>
            </a:r>
          </a:p>
        </p:txBody>
      </p:sp>
    </p:spTree>
    <p:extLst>
      <p:ext uri="{BB962C8B-B14F-4D97-AF65-F5344CB8AC3E}">
        <p14:creationId xmlns:p14="http://schemas.microsoft.com/office/powerpoint/2010/main" val="290265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B5C79-F5C1-4C3E-810D-098918C9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 Concept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715AA-8FE4-48F7-A823-F6D6C377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차원이동을 연구하던 마법사가 의도치 않은 우연으로</a:t>
            </a:r>
            <a:endParaRPr lang="en-US" altLang="ko-KR" dirty="0"/>
          </a:p>
          <a:p>
            <a:r>
              <a:rPr lang="ko-KR" altLang="en-US" dirty="0"/>
              <a:t>무림의 </a:t>
            </a:r>
            <a:r>
              <a:rPr lang="ko-KR" altLang="en-US" dirty="0" err="1"/>
              <a:t>사파무인을</a:t>
            </a:r>
            <a:r>
              <a:rPr lang="ko-KR" altLang="en-US" dirty="0"/>
              <a:t> 소환하게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무인에게 </a:t>
            </a:r>
            <a:r>
              <a:rPr lang="ko-KR" altLang="en-US" dirty="0" err="1"/>
              <a:t>흡성대법이란</a:t>
            </a:r>
            <a:r>
              <a:rPr lang="ko-KR" altLang="en-US" dirty="0"/>
              <a:t> 무공을 얻게 되고 자신의 세계에 맞게 무공을 연구한 마법사는 </a:t>
            </a:r>
            <a:r>
              <a:rPr lang="en-US" altLang="ko-KR" dirty="0"/>
              <a:t>‘Soul Drain’ </a:t>
            </a:r>
            <a:r>
              <a:rPr lang="ko-KR" altLang="en-US" dirty="0"/>
              <a:t>이라는 스킬을 만들어 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마법사들의 성격상 자신의 연구를 세상에 드러내게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그로 인해 </a:t>
            </a:r>
            <a:r>
              <a:rPr lang="ko-KR" altLang="en-US" dirty="0" err="1"/>
              <a:t>마나를</a:t>
            </a:r>
            <a:r>
              <a:rPr lang="ko-KR" altLang="en-US" dirty="0"/>
              <a:t> 다룰 수 있는 모든 사람들은 기본적으로 이 스킬을 배우게 되고 싸움에 있어 능력을 뺏고 뺏기는 일이 빈번해진다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55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D577E-C3E6-48AF-A41B-D41930EB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</a:t>
            </a:r>
            <a:r>
              <a:rPr lang="ko-KR" altLang="en-US" dirty="0"/>
              <a:t> </a:t>
            </a:r>
            <a:r>
              <a:rPr lang="en-US" altLang="ko-KR" dirty="0"/>
              <a:t>Rule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84AE0-D3F3-45D2-9953-15687736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전체적인 형식은 </a:t>
            </a:r>
            <a:r>
              <a:rPr lang="ko-KR" altLang="en-US" dirty="0" err="1"/>
              <a:t>클래시로얄과</a:t>
            </a:r>
            <a:r>
              <a:rPr lang="ko-KR" altLang="en-US" dirty="0"/>
              <a:t> 같은 방식으로 튜토리얼을 통해 기본 카드</a:t>
            </a:r>
            <a:r>
              <a:rPr lang="en-US" altLang="ko-KR" dirty="0"/>
              <a:t>, </a:t>
            </a:r>
            <a:r>
              <a:rPr lang="ko-KR" altLang="en-US" dirty="0"/>
              <a:t>특정 이벤트</a:t>
            </a:r>
            <a:r>
              <a:rPr lang="en-US" altLang="ko-KR" dirty="0"/>
              <a:t>,</a:t>
            </a:r>
            <a:r>
              <a:rPr lang="ko-KR" altLang="en-US" dirty="0"/>
              <a:t> 게임 내 획득 보상 또는 재화로 구입하여 추가적인 카드의 구입이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게임의 가장 큰 특징은 적을 죽이는데 가장 큰 기여를 한 유닛이 죽은 적의 영혼을 빼앗는다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획득한 영혼은 유닛 등을 소환하는데 사용하는 코스트로 즉시 전환할 수 있으며 영혼을 사용 시 해당영혼이 보유 했던 특성을 영혼을 소지한 유닛이 가지게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</a:t>
            </a:r>
            <a:r>
              <a:rPr lang="ko-KR" altLang="en-US" dirty="0" err="1"/>
              <a:t>아처유닛이</a:t>
            </a:r>
            <a:r>
              <a:rPr lang="ko-KR" altLang="en-US" dirty="0"/>
              <a:t> </a:t>
            </a:r>
            <a:r>
              <a:rPr lang="ko-KR" altLang="en-US" dirty="0" err="1"/>
              <a:t>비행유닛의</a:t>
            </a:r>
            <a:r>
              <a:rPr lang="ko-KR" altLang="en-US" dirty="0"/>
              <a:t> </a:t>
            </a:r>
            <a:r>
              <a:rPr lang="ko-KR" altLang="en-US"/>
              <a:t>영혼을 흡순 </a:t>
            </a:r>
            <a:r>
              <a:rPr lang="ko-KR" altLang="en-US" dirty="0"/>
              <a:t>시 랜덤으로 비행능력을 가지게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59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146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Soul Drainer</vt:lpstr>
      <vt:lpstr>Game Concept</vt:lpstr>
      <vt:lpstr>Game Rule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Soul Drainer</dc:title>
  <dc:creator>박정훈</dc:creator>
  <cp:lastModifiedBy>박정훈</cp:lastModifiedBy>
  <cp:revision>4</cp:revision>
  <dcterms:created xsi:type="dcterms:W3CDTF">2017-09-14T09:20:00Z</dcterms:created>
  <dcterms:modified xsi:type="dcterms:W3CDTF">2017-09-14T09:53:41Z</dcterms:modified>
</cp:coreProperties>
</file>