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75" r:id="rId3"/>
    <p:sldId id="259" r:id="rId4"/>
    <p:sldId id="279" r:id="rId5"/>
    <p:sldId id="286" r:id="rId6"/>
    <p:sldId id="287" r:id="rId7"/>
    <p:sldId id="280" r:id="rId8"/>
    <p:sldId id="272" r:id="rId9"/>
    <p:sldId id="273" r:id="rId10"/>
    <p:sldId id="278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6D82C239-AE18-4C56-906D-1D47210C0BB0}" v="63" dt="2019-01-05T11:18:41.040"/>
    <p1510:client id="{D9DAD4DE-084D-4B10-B9AE-4F3A3C40D8F0}" v="297" dt="2019-01-05T11:52:46.892"/>
    <p1510:client id="{04377AED-CE6A-4659-A1C3-BDBFCEBFCFE7}" v="5" dt="2019-01-05T11:54:31.062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1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9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4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2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3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7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0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8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err="1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276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6" y="0"/>
            <a:ext cx="10018713" cy="1555423"/>
          </a:xfrm>
        </p:spPr>
        <p:txBody>
          <a:bodyPr>
            <a:normAutofit/>
          </a:bodyPr>
          <a:lstStyle/>
          <a:p>
            <a:r>
              <a:rPr lang="en-US" altLang="ko-KR" sz="7500" b="1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7500" b="1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D75D6-DCA3-430F-A4FD-4D89C994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05" y="2193688"/>
            <a:ext cx="5234190" cy="42089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D44D41-0468-4377-B310-7F8A97F5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03" y="1211813"/>
            <a:ext cx="9285837" cy="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0"/>
            <a:ext cx="10018713" cy="1395167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374452"/>
            <a:ext cx="5967663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문제점 및 보완책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3FBD30-03B7-4A62-A0FF-CE59C7100876}"/>
              </a:ext>
            </a:extLst>
          </p:cNvPr>
          <p:cNvSpPr txBox="1">
            <a:spLocks/>
          </p:cNvSpPr>
          <p:nvPr/>
        </p:nvSpPr>
        <p:spPr>
          <a:xfrm>
            <a:off x="6096000" y="1476019"/>
            <a:ext cx="5967663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향후 개발 일정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ko-KR" sz="3600" dirty="0">
                <a:latin typeface="HY수평선B"/>
                <a:ea typeface="HY수평선B"/>
              </a:rPr>
              <a:t> Git Hub</a:t>
            </a: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데모 시연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 startAt="5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9427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546" y="1825625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825625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43106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84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18731"/>
              </p:ext>
            </p:extLst>
          </p:nvPr>
        </p:nvGraphicFramePr>
        <p:xfrm>
          <a:off x="1177512" y="2134258"/>
          <a:ext cx="9836976" cy="404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44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90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3421503">
                <a:tc>
                  <a:txBody>
                    <a:bodyPr/>
                    <a:lstStyle/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ko-KR" sz="1800" b="0" i="0" u="none" strike="noStrike" noProof="0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 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270" y="1752598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ea typeface="HY수평선B" panose="02030600000101010101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애니메이션</a:t>
            </a:r>
            <a:endParaRPr lang="en-US" altLang="ko-KR" b="1" dirty="0">
              <a:ea typeface="HY수평선B" panose="02030600000101010101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21" y="0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538" y="1318965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네트워크 동기화 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충돌처리 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플레이어</a:t>
            </a:r>
            <a:r>
              <a:rPr lang="en-US" altLang="ko-KR" sz="3000" dirty="0">
                <a:ea typeface="HY수평선B" panose="02030600000101010101"/>
              </a:rPr>
              <a:t>&lt;-&gt;</a:t>
            </a:r>
            <a:r>
              <a:rPr lang="ko-KR" altLang="en-US" sz="3000" dirty="0">
                <a:ea typeface="HY수평선B" panose="02030600000101010101"/>
              </a:rPr>
              <a:t>오브젝트</a:t>
            </a:r>
            <a:r>
              <a:rPr lang="en-US" altLang="ko-KR" sz="3000" dirty="0">
                <a:ea typeface="HY수평선B" panose="02030600000101010101"/>
              </a:rPr>
              <a:t>) </a:t>
            </a:r>
            <a:r>
              <a:rPr lang="ko-KR" altLang="en-US" sz="3000" dirty="0">
                <a:ea typeface="HY수평선B" panose="02030600000101010101"/>
              </a:rPr>
              <a:t> 상호작용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캐릭터 상태 처리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생명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총알 수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엄폐물 등</a:t>
            </a:r>
            <a:r>
              <a:rPr lang="en-US" altLang="ko-KR" sz="3000" dirty="0">
                <a:ea typeface="HY수평선B" panose="02030600000101010101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21" y="0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52906"/>
              </p:ext>
            </p:extLst>
          </p:nvPr>
        </p:nvGraphicFramePr>
        <p:xfrm>
          <a:off x="1484313" y="2667000"/>
          <a:ext cx="10018713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효율적인 패킷 송수신 보완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로비 방 만들기 서버 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불필요한 패킷 송수신 조절   효율적인 알고리즘 설계 </a:t>
                      </a:r>
                      <a:b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</a:b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및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테스트용 리소스 사용으로 인한 분위기 저하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구조가 적합하지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적당한 리소스 구매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0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60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76362"/>
              </p:ext>
            </p:extLst>
          </p:nvPr>
        </p:nvGraphicFramePr>
        <p:xfrm>
          <a:off x="2597715" y="4356809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906EC90-0FD0-4213-931D-E3215152AE67}"/>
              </a:ext>
            </a:extLst>
          </p:cNvPr>
          <p:cNvSpPr/>
          <p:nvPr/>
        </p:nvSpPr>
        <p:spPr>
          <a:xfrm>
            <a:off x="4439539" y="2033277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6D6B8A-C10E-4E6F-B7D5-94D50F28A938}"/>
              </a:ext>
            </a:extLst>
          </p:cNvPr>
          <p:cNvSpPr/>
          <p:nvPr/>
        </p:nvSpPr>
        <p:spPr>
          <a:xfrm>
            <a:off x="4430110" y="4356808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6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60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69167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BF661F-FA81-4E9E-A1CC-A9231188C47F}"/>
              </a:ext>
            </a:extLst>
          </p:cNvPr>
          <p:cNvSpPr/>
          <p:nvPr/>
        </p:nvSpPr>
        <p:spPr>
          <a:xfrm>
            <a:off x="5005146" y="4145435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357</TotalTime>
  <Words>369</Words>
  <Application>Microsoft Office PowerPoint</Application>
  <PresentationFormat>와이드스크린</PresentationFormat>
  <Paragraphs>312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HY수평선B</vt:lpstr>
      <vt:lpstr>맑은 고딕</vt:lpstr>
      <vt:lpstr>Arial</vt:lpstr>
      <vt:lpstr>Corbel</vt:lpstr>
      <vt:lpstr>시차</vt:lpstr>
      <vt:lpstr>JungleWar</vt:lpstr>
      <vt:lpstr>목차</vt:lpstr>
      <vt:lpstr>게임 배경과 목적</vt:lpstr>
      <vt:lpstr>구성원 역할 분담</vt:lpstr>
      <vt:lpstr>PowerPoint 프레젠테이션</vt:lpstr>
      <vt:lpstr>PowerPoint 프레젠테이션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SHIN</cp:lastModifiedBy>
  <cp:revision>62</cp:revision>
  <dcterms:created xsi:type="dcterms:W3CDTF">2017-12-29T06:22:43Z</dcterms:created>
  <dcterms:modified xsi:type="dcterms:W3CDTF">2019-05-12T21:08:45Z</dcterms:modified>
</cp:coreProperties>
</file>