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56" r:id="rId2"/>
    <p:sldId id="275" r:id="rId3"/>
    <p:sldId id="259" r:id="rId4"/>
    <p:sldId id="263" r:id="rId5"/>
    <p:sldId id="279" r:id="rId6"/>
    <p:sldId id="286" r:id="rId7"/>
    <p:sldId id="287" r:id="rId8"/>
    <p:sldId id="281" r:id="rId9"/>
    <p:sldId id="284" r:id="rId10"/>
    <p:sldId id="280" r:id="rId11"/>
    <p:sldId id="272" r:id="rId12"/>
    <p:sldId id="273" r:id="rId13"/>
    <p:sldId id="278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04377AED-CE6A-4659-A1C3-BDBFCEBFCFE7}" v="5" dt="2019-01-05T11:54:31.062"/>
    <p1510:client id="{D9DAD4DE-084D-4B10-B9AE-4F3A3C40D8F0}" v="297" dt="2019-01-05T11:52:46.892"/>
    <p1510:client id="{6D82C239-AE18-4C56-906D-1D47210C0BB0}" v="63" dt="2019-01-05T11:18:41.040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3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6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4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2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2EFC6-043C-4278-956A-6E9BEEB4DAC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err="1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76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604068"/>
              </p:ext>
            </p:extLst>
          </p:nvPr>
        </p:nvGraphicFramePr>
        <p:xfrm>
          <a:off x="1484313" y="2667000"/>
          <a:ext cx="10018713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동기화 중 많은 연산으로 인한 과부화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로비 방 만들기 서버 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더 나은 성능을 위해 효율적인 알고리즘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오브젝트의 생성과 관리 중에 프레임 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체계적인 오브젝트 관리 등을 통해 클라이언트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0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76362"/>
              </p:ext>
            </p:extLst>
          </p:nvPr>
        </p:nvGraphicFramePr>
        <p:xfrm>
          <a:off x="2597715" y="4356809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906EC90-0FD0-4213-931D-E3215152AE67}"/>
              </a:ext>
            </a:extLst>
          </p:cNvPr>
          <p:cNvSpPr/>
          <p:nvPr/>
        </p:nvSpPr>
        <p:spPr>
          <a:xfrm>
            <a:off x="4439539" y="203327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6D6B8A-C10E-4E6F-B7D5-94D50F28A938}"/>
              </a:ext>
            </a:extLst>
          </p:cNvPr>
          <p:cNvSpPr/>
          <p:nvPr/>
        </p:nvSpPr>
        <p:spPr>
          <a:xfrm>
            <a:off x="4430110" y="4356808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6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60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69167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BF661F-FA81-4E9E-A1CC-A9231188C47F}"/>
              </a:ext>
            </a:extLst>
          </p:cNvPr>
          <p:cNvSpPr/>
          <p:nvPr/>
        </p:nvSpPr>
        <p:spPr>
          <a:xfrm>
            <a:off x="5005146" y="4145435"/>
            <a:ext cx="2866237" cy="1752597"/>
          </a:xfrm>
          <a:prstGeom prst="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6" y="0"/>
            <a:ext cx="10018713" cy="1555423"/>
          </a:xfrm>
        </p:spPr>
        <p:txBody>
          <a:bodyPr>
            <a:normAutofit/>
          </a:bodyPr>
          <a:lstStyle/>
          <a:p>
            <a:r>
              <a:rPr lang="en-US" altLang="ko-KR" sz="7500" b="1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7500" b="1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D75D6-DCA3-430F-A4FD-4D89C994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05" y="2193688"/>
            <a:ext cx="5234190" cy="42089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D44D41-0468-4377-B310-7F8A97F5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03" y="1211813"/>
            <a:ext cx="9285837" cy="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0"/>
            <a:ext cx="10018713" cy="1395167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374452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소개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41407" y="1994493"/>
            <a:ext cx="5967663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문제점 및 보완책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9427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546" y="1825625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825625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43106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47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게임소개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427A37-7101-4F6C-B7D5-7620109179DA}"/>
              </a:ext>
            </a:extLst>
          </p:cNvPr>
          <p:cNvSpPr txBox="1">
            <a:spLocks/>
          </p:cNvSpPr>
          <p:nvPr/>
        </p:nvSpPr>
        <p:spPr>
          <a:xfrm>
            <a:off x="1344147" y="3780146"/>
            <a:ext cx="10151067" cy="2230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endParaRPr lang="en-US" altLang="ko-KR" sz="2000" b="1" dirty="0">
              <a:latin typeface="HY수평선B" panose="02030600000101010101" pitchFamily="18" charset="-127"/>
              <a:ea typeface="HY수평선B"/>
            </a:endParaRPr>
          </a:p>
          <a:p>
            <a:pPr marL="0" indent="0" algn="ctr">
              <a:buNone/>
            </a:pPr>
            <a:endParaRPr lang="en-US" altLang="ko-KR" sz="2000" b="1" dirty="0">
              <a:latin typeface="HY수평선B" panose="02030600000101010101" pitchFamily="18" charset="-127"/>
              <a:ea typeface="HY수평선B"/>
            </a:endParaRPr>
          </a:p>
          <a:p>
            <a:pPr marL="0" indent="0" algn="ctr">
              <a:buNone/>
            </a:pPr>
            <a:endParaRPr lang="en-US" altLang="ko-KR" sz="20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ctr"/>
            <a:r>
              <a:rPr lang="ko-KR" altLang="en-US" sz="2000" b="1" dirty="0">
                <a:latin typeface="HY수평선B" panose="02030600000101010101" pitchFamily="18" charset="-127"/>
                <a:ea typeface="HY수평선B"/>
              </a:rPr>
              <a:t>장애물 오브젝트를 </a:t>
            </a:r>
            <a:r>
              <a:rPr lang="ko-KR" altLang="en-US" sz="2000" b="1" dirty="0">
                <a:solidFill>
                  <a:srgbClr val="00B050"/>
                </a:solidFill>
                <a:latin typeface="HY수평선B" panose="02030600000101010101" pitchFamily="18" charset="-127"/>
                <a:ea typeface="HY수평선B"/>
              </a:rPr>
              <a:t>생성</a:t>
            </a:r>
            <a:r>
              <a:rPr lang="ko-KR" altLang="en-US" sz="2000" b="1" dirty="0">
                <a:latin typeface="HY수평선B" panose="02030600000101010101" pitchFamily="18" charset="-127"/>
                <a:ea typeface="HY수평선B"/>
              </a:rPr>
              <a:t> </a:t>
            </a:r>
            <a:r>
              <a:rPr lang="en-US" altLang="ko-KR" sz="2000" b="1" dirty="0">
                <a:latin typeface="HY수평선B" panose="02030600000101010101" pitchFamily="18" charset="-127"/>
                <a:ea typeface="HY수평선B"/>
              </a:rPr>
              <a:t>/ </a:t>
            </a:r>
            <a:r>
              <a:rPr lang="ko-KR" altLang="en-US" sz="2000" b="1" dirty="0">
                <a:solidFill>
                  <a:srgbClr val="FF0000"/>
                </a:solidFill>
                <a:latin typeface="HY수평선B" panose="02030600000101010101" pitchFamily="18" charset="-127"/>
                <a:ea typeface="HY수평선B"/>
              </a:rPr>
              <a:t>파괴</a:t>
            </a:r>
            <a:r>
              <a:rPr lang="ko-KR" altLang="en-US" sz="2000" b="1" dirty="0">
                <a:latin typeface="HY수평선B" panose="02030600000101010101" pitchFamily="18" charset="-127"/>
                <a:ea typeface="HY수평선B"/>
              </a:rPr>
              <a:t>하여 예측 불가한 플레이 가능</a:t>
            </a:r>
            <a:endParaRPr lang="en-US" altLang="ko-KR" sz="2000" b="1" dirty="0">
              <a:latin typeface="HY수평선B" panose="02030600000101010101" pitchFamily="18" charset="-127"/>
              <a:ea typeface="HY수평선B"/>
            </a:endParaRPr>
          </a:p>
          <a:p>
            <a:pPr algn="ctr"/>
            <a:endParaRPr lang="en-US" altLang="ko-KR" sz="2000" b="1" dirty="0">
              <a:latin typeface="HY수평선B" panose="02030600000101010101" pitchFamily="18" charset="-127"/>
              <a:ea typeface="HY수평선B"/>
            </a:endParaRPr>
          </a:p>
          <a:p>
            <a:pPr algn="ctr"/>
            <a:endParaRPr lang="en-US" altLang="ko-KR" sz="2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92005-4E5A-4FD0-98A9-762536B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98" y="1558940"/>
            <a:ext cx="4456209" cy="33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84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18731"/>
              </p:ext>
            </p:extLst>
          </p:nvPr>
        </p:nvGraphicFramePr>
        <p:xfrm>
          <a:off x="1177512" y="2134258"/>
          <a:ext cx="9836976" cy="404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44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459244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90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3421503">
                <a:tc>
                  <a:txBody>
                    <a:bodyPr/>
                    <a:lstStyle/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ko-KR" sz="1800" b="0" i="0" u="none" strike="noStrike" noProof="0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 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270" y="1752598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ea typeface="HY수평선B" panose="02030600000101010101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애니메이션</a:t>
            </a:r>
            <a:endParaRPr lang="en-US" altLang="ko-KR" b="1" dirty="0">
              <a:ea typeface="HY수평선B" panose="02030600000101010101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538" y="1318965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네트워크 동기화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충돌처리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채팅서버 로그인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ea typeface="HY수평선B" panose="02030600000101010101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21" y="0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1" y="0"/>
            <a:ext cx="11331579" cy="1752599"/>
          </a:xfrm>
        </p:spPr>
        <p:txBody>
          <a:bodyPr>
            <a:no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EBA0D-F188-4625-B277-A5D50DA57E5E}"/>
              </a:ext>
            </a:extLst>
          </p:cNvPr>
          <p:cNvSpPr txBox="1"/>
          <p:nvPr/>
        </p:nvSpPr>
        <p:spPr>
          <a:xfrm>
            <a:off x="2453278" y="5806022"/>
            <a:ext cx="24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3D81A-8F63-4FDB-8BAF-893AF2FF638E}"/>
              </a:ext>
            </a:extLst>
          </p:cNvPr>
          <p:cNvSpPr txBox="1"/>
          <p:nvPr/>
        </p:nvSpPr>
        <p:spPr>
          <a:xfrm>
            <a:off x="8045810" y="5811180"/>
            <a:ext cx="13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게임오버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C54652-8AA0-45A5-80E5-7C2696DA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98" y="2080641"/>
            <a:ext cx="4348896" cy="3243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B84500-0705-4921-B58A-5BDF6545C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734" y="2071214"/>
            <a:ext cx="4331521" cy="32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82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- </a:t>
            </a:r>
            <a:r>
              <a:rPr lang="ko-KR" altLang="en-US" sz="75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75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16721-52F0-4CAA-AA8D-E870DC90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30" y="2325278"/>
            <a:ext cx="4320000" cy="32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B3FEF-6B99-4689-9EA3-FB6C6CF068A4}"/>
              </a:ext>
            </a:extLst>
          </p:cNvPr>
          <p:cNvSpPr txBox="1"/>
          <p:nvPr/>
        </p:nvSpPr>
        <p:spPr>
          <a:xfrm>
            <a:off x="5235003" y="5851466"/>
            <a:ext cx="17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게임플레이</a:t>
            </a:r>
          </a:p>
        </p:txBody>
      </p:sp>
    </p:spTree>
    <p:extLst>
      <p:ext uri="{BB962C8B-B14F-4D97-AF65-F5344CB8AC3E}">
        <p14:creationId xmlns:p14="http://schemas.microsoft.com/office/powerpoint/2010/main" val="102799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340</TotalTime>
  <Words>381</Words>
  <Application>Microsoft Office PowerPoint</Application>
  <PresentationFormat>와이드스크린</PresentationFormat>
  <Paragraphs>327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HY수평선B</vt:lpstr>
      <vt:lpstr>맑은 고딕</vt:lpstr>
      <vt:lpstr>Arial</vt:lpstr>
      <vt:lpstr>Corbel</vt:lpstr>
      <vt:lpstr>시차</vt:lpstr>
      <vt:lpstr>JungleWar</vt:lpstr>
      <vt:lpstr>목차</vt:lpstr>
      <vt:lpstr>게임 배경과 목적</vt:lpstr>
      <vt:lpstr>게임소개</vt:lpstr>
      <vt:lpstr>구성원 역할 분담</vt:lpstr>
      <vt:lpstr>PowerPoint 프레젠테이션</vt:lpstr>
      <vt:lpstr>PowerPoint 프레젠테이션</vt:lpstr>
      <vt:lpstr>개발 내용 – 클라이언트</vt:lpstr>
      <vt:lpstr>개발 내용 - 서버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SHIN</cp:lastModifiedBy>
  <cp:revision>57</cp:revision>
  <dcterms:created xsi:type="dcterms:W3CDTF">2017-12-29T06:22:43Z</dcterms:created>
  <dcterms:modified xsi:type="dcterms:W3CDTF">2019-05-12T19:57:08Z</dcterms:modified>
</cp:coreProperties>
</file>