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75" r:id="rId3"/>
    <p:sldId id="259" r:id="rId4"/>
    <p:sldId id="279" r:id="rId5"/>
    <p:sldId id="286" r:id="rId6"/>
    <p:sldId id="287" r:id="rId7"/>
    <p:sldId id="280" r:id="rId8"/>
    <p:sldId id="272" r:id="rId9"/>
    <p:sldId id="273" r:id="rId10"/>
    <p:sldId id="278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925BA-3958-7621-AF0E-1D9201CFF7D5}" v="2" dt="2019-01-05T10:02:57.903"/>
    <p1510:client id="{04377AED-CE6A-4659-A1C3-BDBFCEBFCFE7}" v="5" dt="2019-01-05T11:54:31.062"/>
    <p1510:client id="{D9DAD4DE-084D-4B10-B9AE-4F3A3C40D8F0}" v="297" dt="2019-01-05T11:52:46.892"/>
    <p1510:client id="{6D82C239-AE18-4C56-906D-1D47210C0BB0}" v="63" dt="2019-01-05T11:18:41.040"/>
    <p1510:client id="{C33680D2-9E9D-A3B5-A7C7-897D3C3F0FA9}" v="5" dt="2019-01-05T11:15:33.369"/>
    <p1510:client id="{713B925A-96F6-EFC2-F8C7-E056AD9079CE}" v="171" dt="2019-01-05T11:47:49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b3860dc8331868868ef051a5c71491108560e43b4fdf57277abb2020915563df::" providerId="AD" clId="Web-{713B925A-96F6-EFC2-F8C7-E056AD9079CE}"/>
    <pc:docChg chg="modSld">
      <pc:chgData name="게스트 사용자" userId="S::urn:spo:anon#b3860dc8331868868ef051a5c71491108560e43b4fdf57277abb2020915563df::" providerId="AD" clId="Web-{713B925A-96F6-EFC2-F8C7-E056AD9079CE}" dt="2019-01-05T11:47:49.573" v="205" actId="1076"/>
      <pc:docMkLst>
        <pc:docMk/>
      </pc:docMkLst>
      <pc:sldChg chg="addSp delSp modSp addAnim delAnim">
        <pc:chgData name="게스트 사용자" userId="S::urn:spo:anon#b3860dc8331868868ef051a5c71491108560e43b4fdf57277abb2020915563df::" providerId="AD" clId="Web-{713B925A-96F6-EFC2-F8C7-E056AD9079CE}" dt="2019-01-05T11:23:57.105" v="56" actId="20577"/>
        <pc:sldMkLst>
          <pc:docMk/>
          <pc:sldMk cId="2764817393" sldId="268"/>
        </pc:sldMkLst>
        <pc:spChg chg="add mod">
          <ac:chgData name="게스트 사용자" userId="S::urn:spo:anon#b3860dc8331868868ef051a5c71491108560e43b4fdf57277abb2020915563df::" providerId="AD" clId="Web-{713B925A-96F6-EFC2-F8C7-E056AD9079CE}" dt="2019-01-05T11:23:57.105" v="56" actId="20577"/>
          <ac:spMkLst>
            <pc:docMk/>
            <pc:sldMk cId="2764817393" sldId="268"/>
            <ac:spMk id="3" creationId="{691884F5-3E32-4D94-8970-43B76A195ED8}"/>
          </ac:spMkLst>
        </pc:spChg>
        <pc:spChg chg="del mod">
          <ac:chgData name="게스트 사용자" userId="S::urn:spo:anon#b3860dc8331868868ef051a5c71491108560e43b4fdf57277abb2020915563df::" providerId="AD" clId="Web-{713B925A-96F6-EFC2-F8C7-E056AD9079CE}" dt="2019-01-05T11:19:48.728" v="10"/>
          <ac:spMkLst>
            <pc:docMk/>
            <pc:sldMk cId="2764817393" sldId="268"/>
            <ac:spMk id="5" creationId="{C0E3272E-FAEF-4480-B094-DD4E46E56767}"/>
          </ac:spMkLst>
        </pc:spChg>
        <pc:spChg chg="mod">
          <ac:chgData name="게스트 사용자" userId="S::urn:spo:anon#b3860dc8331868868ef051a5c71491108560e43b4fdf57277abb2020915563df::" providerId="AD" clId="Web-{713B925A-96F6-EFC2-F8C7-E056AD9079CE}" dt="2019-01-05T11:23:18.043" v="43" actId="20577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713B925A-96F6-EFC2-F8C7-E056AD9079CE}" dt="2019-01-05T11:47:36.839" v="200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713B925A-96F6-EFC2-F8C7-E056AD9079CE}" dt="2019-01-05T11:47:36.839" v="200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47:49.573" v="205" actId="1076"/>
        <pc:sldMkLst>
          <pc:docMk/>
          <pc:sldMk cId="3673937897" sldId="272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4:38.714" v="69" actId="20577"/>
          <ac:spMkLst>
            <pc:docMk/>
            <pc:sldMk cId="3673937897" sldId="272"/>
            <ac:spMk id="2" creationId="{1528303D-A888-4BF3-B818-2CFAB40AA959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35.011" v="98" actId="1076"/>
          <ac:graphicFrameMkLst>
            <pc:docMk/>
            <pc:sldMk cId="3673937897" sldId="272"/>
            <ac:graphicFrameMk id="6" creationId="{BAAEB403-DDF8-493D-8FA8-60C596B6D7DA}"/>
          </ac:graphicFrameMkLst>
        </pc:graphicFrameChg>
        <pc:picChg chg="del">
          <ac:chgData name="게스트 사용자" userId="S::urn:spo:anon#b3860dc8331868868ef051a5c71491108560e43b4fdf57277abb2020915563df::" providerId="AD" clId="Web-{713B925A-96F6-EFC2-F8C7-E056AD9079CE}" dt="2019-01-05T11:24:30.995" v="63"/>
          <ac:picMkLst>
            <pc:docMk/>
            <pc:sldMk cId="3673937897" sldId="272"/>
            <ac:picMk id="3" creationId="{87C3342A-A1B8-4174-A498-A8B6E610E399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2:03.587" v="165"/>
          <ac:picMkLst>
            <pc:docMk/>
            <pc:sldMk cId="3673937897" sldId="272"/>
            <ac:picMk id="4" creationId="{707E927B-FA65-4E93-B70B-BB69A3395F03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5:44.448" v="176"/>
          <ac:picMkLst>
            <pc:docMk/>
            <pc:sldMk cId="3673937897" sldId="272"/>
            <ac:picMk id="7" creationId="{58CC6F10-22B0-4D8C-907D-42FD410CB79F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7:42.901" v="201"/>
          <ac:picMkLst>
            <pc:docMk/>
            <pc:sldMk cId="3673937897" sldId="272"/>
            <ac:picMk id="9" creationId="{108FE557-CAFB-4795-9015-A1C0DEC1400E}"/>
          </ac:picMkLst>
        </pc:picChg>
        <pc:picChg chg="add mod">
          <ac:chgData name="게스트 사용자" userId="S::urn:spo:anon#b3860dc8331868868ef051a5c71491108560e43b4fdf57277abb2020915563df::" providerId="AD" clId="Web-{713B925A-96F6-EFC2-F8C7-E056AD9079CE}" dt="2019-01-05T11:47:49.573" v="205" actId="1076"/>
          <ac:picMkLst>
            <pc:docMk/>
            <pc:sldMk cId="3673937897" sldId="272"/>
            <ac:picMk id="11" creationId="{161070E7-7206-4885-8AF3-5AA3EAE86B75}"/>
          </ac:picMkLst>
        </pc:pic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27:06.308" v="116" actId="1076"/>
        <pc:sldMkLst>
          <pc:docMk/>
          <pc:sldMk cId="1491327750" sldId="273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6:03.589" v="106" actId="20577"/>
          <ac:spMkLst>
            <pc:docMk/>
            <pc:sldMk cId="1491327750" sldId="273"/>
            <ac:spMk id="2" creationId="{1528303D-A888-4BF3-B818-2CFAB40AA959}"/>
          </ac:spMkLst>
        </pc:spChg>
        <pc:spChg chg="add del mod">
          <ac:chgData name="게스트 사용자" userId="S::urn:spo:anon#b3860dc8331868868ef051a5c71491108560e43b4fdf57277abb2020915563df::" providerId="AD" clId="Web-{713B925A-96F6-EFC2-F8C7-E056AD9079CE}" dt="2019-01-05T11:26:40.198" v="113"/>
          <ac:spMkLst>
            <pc:docMk/>
            <pc:sldMk cId="1491327750" sldId="273"/>
            <ac:spMk id="3" creationId="{9C2AD6A5-AAC2-46A0-9DB6-9FCFE7EE4F97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56.167" v="103" actId="1076"/>
          <ac:graphicFrameMkLst>
            <pc:docMk/>
            <pc:sldMk cId="1491327750" sldId="273"/>
            <ac:graphicFrameMk id="9" creationId="{86F02D6E-A37D-4A0E-95E5-1C8D22506AF8}"/>
          </ac:graphicFrameMkLst>
        </pc:graphicFrameChg>
        <pc:picChg chg="add del mod">
          <ac:chgData name="게스트 사용자" userId="S::urn:spo:anon#b3860dc8331868868ef051a5c71491108560e43b4fdf57277abb2020915563df::" providerId="AD" clId="Web-{713B925A-96F6-EFC2-F8C7-E056AD9079CE}" dt="2019-01-05T11:27:06.308" v="116" actId="1076"/>
          <ac:picMkLst>
            <pc:docMk/>
            <pc:sldMk cId="1491327750" sldId="273"/>
            <ac:picMk id="4" creationId="{71E88A35-6A3C-4713-AFDE-13A476FDF15B}"/>
          </ac:picMkLst>
        </pc:picChg>
      </pc:sldChg>
    </pc:docChg>
  </pc:docChgLst>
  <pc:docChgLst>
    <pc:chgData name="게스트 사용자" userId="S::urn:spo:anon#b3860dc8331868868ef051a5c71491108560e43b4fdf57277abb2020915563df::" providerId="AD" clId="Web-{C49925BA-3958-7621-AF0E-1D9201CFF7D5}"/>
    <pc:docChg chg="modSld">
      <pc:chgData name="게스트 사용자" userId="S::urn:spo:anon#b3860dc8331868868ef051a5c71491108560e43b4fdf57277abb2020915563df::" providerId="AD" clId="Web-{C49925BA-3958-7621-AF0E-1D9201CFF7D5}" dt="2019-01-05T10:02:57.903" v="3" actId="20577"/>
      <pc:docMkLst>
        <pc:docMk/>
      </pc:docMkLst>
      <pc:sldChg chg="modSp">
        <pc:chgData name="게스트 사용자" userId="S::urn:spo:anon#b3860dc8331868868ef051a5c71491108560e43b4fdf57277abb2020915563df::" providerId="AD" clId="Web-{C49925BA-3958-7621-AF0E-1D9201CFF7D5}" dt="2019-01-05T10:02:57.903" v="2" actId="20577"/>
        <pc:sldMkLst>
          <pc:docMk/>
          <pc:sldMk cId="1632885297" sldId="256"/>
        </pc:sldMkLst>
        <pc:spChg chg="mod">
          <ac:chgData name="게스트 사용자" userId="S::urn:spo:anon#b3860dc8331868868ef051a5c71491108560e43b4fdf57277abb2020915563df::" providerId="AD" clId="Web-{C49925BA-3958-7621-AF0E-1D9201CFF7D5}" dt="2019-01-05T10:02:57.903" v="2" actId="20577"/>
          <ac:spMkLst>
            <pc:docMk/>
            <pc:sldMk cId="1632885297" sldId="256"/>
            <ac:spMk id="2" creationId="{41D02B6C-7ED2-450D-B045-19F419547D83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D9DAD4DE-084D-4B10-B9AE-4F3A3C40D8F0}"/>
    <pc:docChg chg="modSld">
      <pc:chgData name="게스트 사용자" userId="S::urn:spo:anon#b3860dc8331868868ef051a5c71491108560e43b4fdf57277abb2020915563df::" providerId="AD" clId="Web-{D9DAD4DE-084D-4B10-B9AE-4F3A3C40D8F0}" dt="2019-01-05T11:52:46.892" v="420" actId="1076"/>
      <pc:docMkLst>
        <pc:docMk/>
      </pc:docMkLst>
      <pc:sldChg chg="modSp">
        <pc:chgData name="게스트 사용자" userId="S::urn:spo:anon#b3860dc8331868868ef051a5c71491108560e43b4fdf57277abb2020915563df::" providerId="AD" clId="Web-{D9DAD4DE-084D-4B10-B9AE-4F3A3C40D8F0}" dt="2019-01-05T11:13:20.965" v="43" actId="1076"/>
        <pc:sldMkLst>
          <pc:docMk/>
          <pc:sldMk cId="4213538127" sldId="25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2:33.574" v="27" actId="1076"/>
          <ac:spMkLst>
            <pc:docMk/>
            <pc:sldMk cId="4213538127" sldId="258"/>
            <ac:spMk id="2" creationId="{3E83370A-04C5-4FC0-9E41-9420A6773DF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20.965" v="43" actId="1076"/>
          <ac:spMkLst>
            <pc:docMk/>
            <pc:sldMk cId="4213538127" sldId="258"/>
            <ac:spMk id="3" creationId="{FE8E4C98-E27E-4A6B-9C61-E8917028F90A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3:40.996" v="50" actId="1076"/>
        <pc:sldMkLst>
          <pc:docMk/>
          <pc:sldMk cId="161069230" sldId="259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3:27.746" v="44" actId="1076"/>
          <ac:spMkLst>
            <pc:docMk/>
            <pc:sldMk cId="161069230" sldId="259"/>
            <ac:spMk id="2" creationId="{A9EE706C-0E37-4C13-A03B-C12CFBD13F0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40.996" v="50" actId="1076"/>
          <ac:spMkLst>
            <pc:docMk/>
            <pc:sldMk cId="161069230" sldId="259"/>
            <ac:spMk id="3" creationId="{849BECA6-BAE5-4DDB-AB6F-3C46E3F2E525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57.997" v="105" actId="20577"/>
        <pc:sldMkLst>
          <pc:docMk/>
          <pc:sldMk cId="1213788659" sldId="260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33.794" v="100" actId="1076"/>
          <ac:spMkLst>
            <pc:docMk/>
            <pc:sldMk cId="1213788659" sldId="260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57.997" v="105" actId="20577"/>
          <ac:spMkLst>
            <pc:docMk/>
            <pc:sldMk cId="1213788659" sldId="260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4:33.393" v="273" actId="1076"/>
        <pc:sldMkLst>
          <pc:docMk/>
          <pc:sldMk cId="826117249" sldId="261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4:33.393" v="273" actId="1076"/>
          <ac:spMkLst>
            <pc:docMk/>
            <pc:sldMk cId="826117249" sldId="261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4:31.486" v="272" actId="1076"/>
          <ac:spMkLst>
            <pc:docMk/>
            <pc:sldMk cId="826117249" sldId="261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2:46.892" v="420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52:21.189" v="417" actId="20577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2:46.892" v="420" actId="1076"/>
          <ac:spMkLst>
            <pc:docMk/>
            <pc:sldMk cId="3286203646" sldId="262"/>
            <ac:spMk id="5" creationId="{81F45050-5C6B-4843-91DF-B6435600989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3" actId="14100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2" actId="14100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1" actId="14100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42.934" v="79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5" actId="14100"/>
          <ac:spMkLst>
            <pc:docMk/>
            <pc:sldMk cId="3286203646" sldId="262"/>
            <ac:spMk id="18" creationId="{9A863ECD-64B0-444C-9A8A-867EA7E19264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7" actId="14100"/>
          <ac:spMkLst>
            <pc:docMk/>
            <pc:sldMk cId="3286203646" sldId="262"/>
            <ac:spMk id="20" creationId="{8EABC579-B7C2-4A5D-8CD8-3EFCA9414C2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4:20.152" v="66" actId="14100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6" actId="14100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5" actId="14100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4" actId="14100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40.699" v="78" actId="1076"/>
          <ac:picMkLst>
            <pc:docMk/>
            <pc:sldMk cId="3286203646" sldId="262"/>
            <ac:picMk id="16" creationId="{044D9BE0-4508-4992-BBE2-AD1143EE7F68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68" actId="14100"/>
          <ac:picMkLst>
            <pc:docMk/>
            <pc:sldMk cId="3286203646" sldId="262"/>
            <ac:picMk id="19" creationId="{9B1FB998-74DB-414A-A1EF-938A043797A0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07.044" v="96" actId="20577"/>
        <pc:sldMkLst>
          <pc:docMk/>
          <pc:sldMk cId="2646509367" sldId="263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38.857" v="88" actId="1076"/>
          <ac:spMkLst>
            <pc:docMk/>
            <pc:sldMk cId="2646509367" sldId="263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07.044" v="96" actId="20577"/>
          <ac:spMkLst>
            <pc:docMk/>
            <pc:sldMk cId="2646509367" sldId="263"/>
            <ac:spMk id="5" creationId="{71427A37-7101-4F6C-B7D5-7620109179D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49.185" v="91" actId="1076"/>
          <ac:spMkLst>
            <pc:docMk/>
            <pc:sldMk cId="2646509367" sldId="263"/>
            <ac:spMk id="9" creationId="{E9CCB08E-6B0E-4C58-9E4A-C31B4C99B1E1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5:45.497" v="90" actId="1076"/>
          <ac:picMkLst>
            <pc:docMk/>
            <pc:sldMk cId="2646509367" sldId="263"/>
            <ac:picMk id="3" creationId="{3BBB61FB-91C9-48B4-A375-5899A5502146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17.591" v="99" actId="1076"/>
        <pc:sldMkLst>
          <pc:docMk/>
          <pc:sldMk cId="3355225563" sldId="26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17.591" v="99" actId="1076"/>
          <ac:spMkLst>
            <pc:docMk/>
            <pc:sldMk cId="3355225563" sldId="265"/>
            <ac:spMk id="2" creationId="{1528303D-A888-4BF3-B818-2CFAB40AA95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36.263" v="148" actId="1076"/>
        <pc:sldMkLst>
          <pc:docMk/>
          <pc:sldMk cId="3142954465" sldId="266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06.107" v="107" actId="1076"/>
          <ac:spMkLst>
            <pc:docMk/>
            <pc:sldMk cId="3142954465" sldId="266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36.263" v="148" actId="1076"/>
          <ac:spMkLst>
            <pc:docMk/>
            <pc:sldMk cId="3142954465" sldId="266"/>
            <ac:spMk id="7" creationId="{0450E9C1-600E-43F4-9A55-30D7C95DC356}"/>
          </ac:spMkLst>
        </pc:sp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1:58.982" v="213" actId="14100"/>
        <pc:sldMkLst>
          <pc:docMk/>
          <pc:sldMk cId="669894234" sldId="26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15.544" v="108" actId="1076"/>
          <ac:spMkLst>
            <pc:docMk/>
            <pc:sldMk cId="669894234" sldId="267"/>
            <ac:spMk id="2" creationId="{1528303D-A888-4BF3-B818-2CFAB40AA959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1:58.982" v="213" actId="14100"/>
          <ac:spMkLst>
            <pc:docMk/>
            <pc:sldMk cId="669894234" sldId="267"/>
            <ac:spMk id="3" creationId="{18DE8F68-353A-4C69-BE41-248A1204909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0:31.373" v="160" actId="20577"/>
          <ac:spMkLst>
            <pc:docMk/>
            <pc:sldMk cId="669894234" sldId="267"/>
            <ac:spMk id="7" creationId="{0450E9C1-600E-43F4-9A55-30D7C95DC356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21:31.389" v="189"/>
          <ac:spMkLst>
            <pc:docMk/>
            <pc:sldMk cId="669894234" sldId="267"/>
            <ac:spMk id="11" creationId="{473F4D3B-764B-43EB-A16F-82B92F29104F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0:22.423" v="414" actId="1076"/>
        <pc:sldMkLst>
          <pc:docMk/>
          <pc:sldMk cId="2764817393" sldId="26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3:37.142" v="258" actId="20577"/>
          <ac:spMkLst>
            <pc:docMk/>
            <pc:sldMk cId="2764817393" sldId="268"/>
            <ac:spMk id="3" creationId="{691884F5-3E32-4D94-8970-43B76A195ED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0:22.423" v="414" actId="1076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9:54.878" v="413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D9DAD4DE-084D-4B10-B9AE-4F3A3C40D8F0}" dt="2019-01-05T11:29:54.878" v="413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modSp">
        <pc:chgData name="게스트 사용자" userId="S::urn:spo:anon#b3860dc8331868868ef051a5c71491108560e43b4fdf57277abb2020915563df::" providerId="AD" clId="Web-{D9DAD4DE-084D-4B10-B9AE-4F3A3C40D8F0}" dt="2019-01-05T11:25:31.518" v="283"/>
        <pc:sldMkLst>
          <pc:docMk/>
          <pc:sldMk cId="1491327750" sldId="273"/>
        </pc:sldMkLst>
        <pc:spChg chg="add mod ord">
          <ac:chgData name="게스트 사용자" userId="S::urn:spo:anon#b3860dc8331868868ef051a5c71491108560e43b4fdf57277abb2020915563df::" providerId="AD" clId="Web-{D9DAD4DE-084D-4B10-B9AE-4F3A3C40D8F0}" dt="2019-01-05T11:25:31.518" v="283"/>
          <ac:spMkLst>
            <pc:docMk/>
            <pc:sldMk cId="1491327750" sldId="273"/>
            <ac:spMk id="3" creationId="{9C2AD6A5-AAC2-46A0-9DB6-9FCFE7EE4F97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24:59.955" v="277" actId="1076"/>
          <ac:picMkLst>
            <pc:docMk/>
            <pc:sldMk cId="1491327750" sldId="273"/>
            <ac:picMk id="4" creationId="{71E88A35-6A3C-4713-AFDE-13A476FDF15B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18.529" v="147" actId="1076"/>
        <pc:sldMkLst>
          <pc:docMk/>
          <pc:sldMk cId="3916277799" sldId="274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25.122" v="85" actId="1076"/>
          <ac:spMkLst>
            <pc:docMk/>
            <pc:sldMk cId="3916277799" sldId="274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7.122" v="131" actId="1076"/>
          <ac:spMkLst>
            <pc:docMk/>
            <pc:sldMk cId="3916277799" sldId="274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9.701" v="138" actId="1076"/>
          <ac:spMkLst>
            <pc:docMk/>
            <pc:sldMk cId="3916277799" sldId="274"/>
            <ac:spMk id="4" creationId="{51993D92-1C8A-4DEE-8B03-1FD198DA054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46.623" v="140" actId="1076"/>
          <ac:spMkLst>
            <pc:docMk/>
            <pc:sldMk cId="3916277799" sldId="274"/>
            <ac:spMk id="5" creationId="{A1353DCB-51A0-4D19-8F15-0F71EFA3963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0.326" v="128" actId="1076"/>
          <ac:spMkLst>
            <pc:docMk/>
            <pc:sldMk cId="3916277799" sldId="274"/>
            <ac:spMk id="6" creationId="{55B45A0A-C476-4096-AE9E-48934EF5177D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07" v="111" actId="14100"/>
          <ac:spMkLst>
            <pc:docMk/>
            <pc:sldMk cId="3916277799" sldId="274"/>
            <ac:spMk id="7" creationId="{341A38C3-1647-478E-9995-1F9B5C64E42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0.341" v="136" actId="1076"/>
          <ac:spMkLst>
            <pc:docMk/>
            <pc:sldMk cId="3916277799" sldId="274"/>
            <ac:spMk id="10" creationId="{80E2B630-B3EC-4309-A8F0-D8F808BE7FA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3.951" v="137" actId="1076"/>
          <ac:spMkLst>
            <pc:docMk/>
            <pc:sldMk cId="3916277799" sldId="274"/>
            <ac:spMk id="11" creationId="{524E05A1-33C4-41E3-AC65-EFDD6410C58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15.529" v="133" actId="1076"/>
          <ac:spMkLst>
            <pc:docMk/>
            <pc:sldMk cId="3916277799" sldId="274"/>
            <ac:spMk id="12" creationId="{59C83A00-A182-4355-B0A1-30CC8E6784C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25.654" v="135" actId="1076"/>
          <ac:spMkLst>
            <pc:docMk/>
            <pc:sldMk cId="3916277799" sldId="274"/>
            <ac:spMk id="15" creationId="{A68ADCD9-CE8F-4EB1-B668-664E2772238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55.669" v="127" actId="1076"/>
          <ac:spMkLst>
            <pc:docMk/>
            <pc:sldMk cId="3916277799" sldId="274"/>
            <ac:spMk id="19" creationId="{DD2F6E82-CC10-4140-AECA-CE12B1AA19D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8.529" v="147" actId="1076"/>
          <ac:spMkLst>
            <pc:docMk/>
            <pc:sldMk cId="3916277799" sldId="274"/>
            <ac:spMk id="20" creationId="{9B0BAAB2-A3C7-48BF-94B4-CA162099187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69" v="116" actId="14100"/>
          <ac:spMkLst>
            <pc:docMk/>
            <pc:sldMk cId="3916277799" sldId="274"/>
            <ac:spMk id="23" creationId="{E32A442C-DEB9-402E-83B5-54EBFBD53AD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4.060" v="146" actId="1076"/>
          <ac:spMkLst>
            <pc:docMk/>
            <pc:sldMk cId="3916277799" sldId="274"/>
            <ac:spMk id="24" creationId="{3AC502E2-6D6D-4BB7-AD31-617B499CF8B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7:48.716" v="119" actId="14100"/>
          <ac:picMkLst>
            <pc:docMk/>
            <pc:sldMk cId="3916277799" sldId="274"/>
            <ac:picMk id="8" creationId="{D195E28A-8DAA-428B-A4FF-B4DD24E9CECA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7:52.263" v="126" actId="1076"/>
          <ac:picMkLst>
            <pc:docMk/>
            <pc:sldMk cId="3916277799" sldId="274"/>
            <ac:picMk id="25" creationId="{BCAA751B-24AB-423A-98A8-0C77AECB1ED8}"/>
          </ac:picMkLst>
        </pc:picChg>
        <pc:cxnChg chg="mod">
          <ac:chgData name="게스트 사용자" userId="S::urn:spo:anon#b3860dc8331868868ef051a5c71491108560e43b4fdf57277abb2020915563df::" providerId="AD" clId="Web-{D9DAD4DE-084D-4B10-B9AE-4F3A3C40D8F0}" dt="2019-01-05T11:18:21.826" v="134" actId="1076"/>
          <ac:cxnSpMkLst>
            <pc:docMk/>
            <pc:sldMk cId="3916277799" sldId="274"/>
            <ac:cxnSpMk id="14" creationId="{CE812B8D-82E5-4484-8185-441547F664C2}"/>
          </ac:cxnSpMkLst>
        </pc:cxnChg>
        <pc:cxnChg chg="mod">
          <ac:chgData name="게스트 사용자" userId="S::urn:spo:anon#b3860dc8331868868ef051a5c71491108560e43b4fdf57277abb2020915563df::" providerId="AD" clId="Web-{D9DAD4DE-084D-4B10-B9AE-4F3A3C40D8F0}" dt="2019-01-05T11:17:48.654" v="115" actId="14100"/>
          <ac:cxnSpMkLst>
            <pc:docMk/>
            <pc:sldMk cId="3916277799" sldId="274"/>
            <ac:cxnSpMk id="22" creationId="{39D08F14-1A48-470E-BFC6-BE5069C3E6EE}"/>
          </ac:cxnSpMkLst>
        </pc:cxn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8:56.784" v="384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09:53.182" v="0" actId="1076"/>
          <ac:spMkLst>
            <pc:docMk/>
            <pc:sldMk cId="161647146" sldId="275"/>
            <ac:spMk id="2" creationId="{E21B862F-BE05-4124-9887-08F0B140CEE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7:22.268" v="364" actId="20577"/>
          <ac:spMkLst>
            <pc:docMk/>
            <pc:sldMk cId="161647146" sldId="275"/>
            <ac:spMk id="3" creationId="{859FB576-2026-4483-A91F-EAD1DBFAF0F4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11:46.855" v="10"/>
          <ac:spMkLst>
            <pc:docMk/>
            <pc:sldMk cId="161647146" sldId="275"/>
            <ac:spMk id="4" creationId="{32B3FE13-0330-4C86-9E28-2A254563A9F6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8:56.784" v="384" actId="20577"/>
          <ac:spMkLst>
            <pc:docMk/>
            <pc:sldMk cId="161647146" sldId="275"/>
            <ac:spMk id="6" creationId="{FF3FBD30-03B7-4A62-A0FF-CE59C710087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5:11.575" v="83" actId="1076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03.731" v="81" actId="1076"/>
          <ac:spMkLst>
            <pc:docMk/>
            <pc:sldMk cId="4174912067" sldId="277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11.575" v="83" actId="1076"/>
          <ac:spMkLst>
            <pc:docMk/>
            <pc:sldMk cId="4174912067" sldId="277"/>
            <ac:spMk id="9" creationId="{9E8479C2-8250-4A01-A7AC-BF325E4CF382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6D82C239-AE18-4C56-906D-1D47210C0BB0}"/>
    <pc:docChg chg="modSld">
      <pc:chgData name="게스트 사용자" userId="S::urn:spo:anon#b3860dc8331868868ef051a5c71491108560e43b4fdf57277abb2020915563df::" providerId="AD" clId="Web-{6D82C239-AE18-4C56-906D-1D47210C0BB0}" dt="2019-01-05T12:31:08.437" v="73" actId="14100"/>
      <pc:docMkLst>
        <pc:docMk/>
      </pc:docMkLst>
      <pc:sldChg chg="modSp">
        <pc:chgData name="게스트 사용자" userId="S::urn:spo:anon#b3860dc8331868868ef051a5c71491108560e43b4fdf57277abb2020915563df::" providerId="AD" clId="Web-{6D82C239-AE18-4C56-906D-1D47210C0BB0}" dt="2019-01-05T11:16:34.896" v="22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6:34.896" v="22" actId="1076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8" actId="1076"/>
          <ac:spMkLst>
            <pc:docMk/>
            <pc:sldMk cId="3286203646" sldId="262"/>
            <ac:spMk id="11" creationId="{CD3B85D1-CA5C-4DF2-99C9-01E53FA5704B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9" actId="1076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5" actId="1076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6" actId="1076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45.662" v="21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4:35.005" v="1" actId="1076"/>
          <ac:spMkLst>
            <pc:docMk/>
            <pc:sldMk cId="3286203646" sldId="262"/>
            <ac:spMk id="18" creationId="{9A863ECD-64B0-444C-9A8A-867EA7E19264}"/>
          </ac:spMkLst>
        </pc:spChg>
        <pc:picChg chg="mod">
          <ac:chgData name="게스트 사용자" userId="S::urn:spo:anon#b3860dc8331868868ef051a5c71491108560e43b4fdf57277abb2020915563df::" providerId="AD" clId="Web-{6D82C239-AE18-4C56-906D-1D47210C0BB0}" dt="2019-01-05T11:14:28.880" v="0" actId="1076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34.677" v="17" actId="1076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3" actId="1076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4" actId="1076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45.662" v="20" actId="1076"/>
          <ac:picMkLst>
            <pc:docMk/>
            <pc:sldMk cId="3286203646" sldId="262"/>
            <ac:picMk id="16" creationId="{044D9BE0-4508-4992-BBE2-AD1143EE7F68}"/>
          </ac:picMkLst>
        </pc:picChg>
      </pc:sldChg>
      <pc:sldChg chg="addSp delSp modSp">
        <pc:chgData name="게스트 사용자" userId="S::urn:spo:anon#b3860dc8331868868ef051a5c71491108560e43b4fdf57277abb2020915563df::" providerId="AD" clId="Web-{6D82C239-AE18-4C56-906D-1D47210C0BB0}" dt="2019-01-05T12:31:08.437" v="73" actId="14100"/>
        <pc:sldMkLst>
          <pc:docMk/>
          <pc:sldMk cId="1491327750" sldId="273"/>
        </pc:sldMkLst>
        <pc:picChg chg="mod">
          <ac:chgData name="게스트 사용자" userId="S::urn:spo:anon#b3860dc8331868868ef051a5c71491108560e43b4fdf57277abb2020915563df::" providerId="AD" clId="Web-{6D82C239-AE18-4C56-906D-1D47210C0BB0}" dt="2019-01-05T12:26:26.278" v="68" actId="1076"/>
          <ac:picMkLst>
            <pc:docMk/>
            <pc:sldMk cId="1491327750" sldId="273"/>
            <ac:picMk id="4" creationId="{71E88A35-6A3C-4713-AFDE-13A476FDF15B}"/>
          </ac:picMkLst>
        </pc:picChg>
        <pc:picChg chg="add del mod">
          <ac:chgData name="게스트 사용자" userId="S::urn:spo:anon#b3860dc8331868868ef051a5c71491108560e43b4fdf57277abb2020915563df::" providerId="AD" clId="Web-{6D82C239-AE18-4C56-906D-1D47210C0BB0}" dt="2019-01-05T12:30:56.733" v="69"/>
          <ac:picMkLst>
            <pc:docMk/>
            <pc:sldMk cId="1491327750" sldId="273"/>
            <ac:picMk id="5" creationId="{5957B96D-4214-4A15-9430-D1D47394C5A8}"/>
          </ac:picMkLst>
        </pc:picChg>
        <pc:picChg chg="add mod">
          <ac:chgData name="게스트 사용자" userId="S::urn:spo:anon#b3860dc8331868868ef051a5c71491108560e43b4fdf57277abb2020915563df::" providerId="AD" clId="Web-{6D82C239-AE18-4C56-906D-1D47210C0BB0}" dt="2019-01-05T12:31:08.437" v="73" actId="14100"/>
          <ac:picMkLst>
            <pc:docMk/>
            <pc:sldMk cId="1491327750" sldId="273"/>
            <ac:picMk id="7" creationId="{19DA6002-0479-4513-8860-48703C457655}"/>
          </ac:picMkLst>
        </pc:picChg>
      </pc:sldChg>
      <pc:sldChg chg="modSp">
        <pc:chgData name="게스트 사용자" userId="S::urn:spo:anon#b3860dc8331868868ef051a5c71491108560e43b4fdf57277abb2020915563df::" providerId="AD" clId="Web-{6D82C239-AE18-4C56-906D-1D47210C0BB0}" dt="2019-01-05T11:18:41.040" v="62" actId="14100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8:41.040" v="62" actId="14100"/>
          <ac:spMkLst>
            <pc:docMk/>
            <pc:sldMk cId="4174912067" sldId="277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37" v="57" actId="1076"/>
          <ac:spMkLst>
            <pc:docMk/>
            <pc:sldMk cId="4174912067" sldId="277"/>
            <ac:spMk id="9" creationId="{9E8479C2-8250-4A01-A7AC-BF325E4CF382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53" v="58" actId="1076"/>
          <ac:spMkLst>
            <pc:docMk/>
            <pc:sldMk cId="4174912067" sldId="277"/>
            <ac:spMk id="13" creationId="{58FA3BE5-3E5A-4CA7-918A-7142578F4C13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59" actId="1076"/>
          <ac:spMkLst>
            <pc:docMk/>
            <pc:sldMk cId="4174912067" sldId="277"/>
            <ac:spMk id="16" creationId="{7CA278C3-3C06-4DBF-B87E-11EA9486238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60" actId="1076"/>
          <ac:spMkLst>
            <pc:docMk/>
            <pc:sldMk cId="4174912067" sldId="277"/>
            <ac:spMk id="17" creationId="{1CE2A4E5-16C9-4D64-9D5F-025FFB4742E4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C33680D2-9E9D-A3B5-A7C7-897D3C3F0FA9}"/>
    <pc:docChg chg="modSld">
      <pc:chgData name="게스트 사용자" userId="S::urn:spo:anon#b3860dc8331868868ef051a5c71491108560e43b4fdf57277abb2020915563df::" providerId="AD" clId="Web-{C33680D2-9E9D-A3B5-A7C7-897D3C3F0FA9}" dt="2019-01-05T11:15:33.385" v="9" actId="20577"/>
      <pc:docMkLst>
        <pc:docMk/>
      </pc:docMkLst>
      <pc:sldChg chg="modSp">
        <pc:chgData name="게스트 사용자" userId="S::urn:spo:anon#b3860dc8331868868ef051a5c71491108560e43b4fdf57277abb2020915563df::" providerId="AD" clId="Web-{C33680D2-9E9D-A3B5-A7C7-897D3C3F0FA9}" dt="2019-01-05T11:15:33.369" v="8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C33680D2-9E9D-A3B5-A7C7-897D3C3F0FA9}" dt="2019-01-05T11:15:33.369" v="8" actId="20577"/>
          <ac:spMkLst>
            <pc:docMk/>
            <pc:sldMk cId="161647146" sldId="275"/>
            <ac:spMk id="6" creationId="{FF3FBD30-03B7-4A62-A0FF-CE59C7100876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04377AED-CE6A-4659-A1C3-BDBFCEBFCFE7}"/>
    <pc:docChg chg="modSld">
      <pc:chgData name="게스트 사용자" userId="S::urn:spo:anon#b3860dc8331868868ef051a5c71491108560e43b4fdf57277abb2020915563df::" providerId="AD" clId="Web-{04377AED-CE6A-4659-A1C3-BDBFCEBFCFE7}" dt="2019-01-05T11:54:31.062" v="10" actId="20577"/>
      <pc:docMkLst>
        <pc:docMk/>
      </pc:docMkLst>
      <pc:sldChg chg="modSp">
        <pc:chgData name="게스트 사용자" userId="S::urn:spo:anon#b3860dc8331868868ef051a5c71491108560e43b4fdf57277abb2020915563df::" providerId="AD" clId="Web-{04377AED-CE6A-4659-A1C3-BDBFCEBFCFE7}" dt="2019-01-05T11:54:31.062" v="9" actId="20577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04377AED-CE6A-4659-A1C3-BDBFCEBFCFE7}" dt="2019-01-05T11:54:31.062" v="9" actId="20577"/>
          <ac:spMkLst>
            <pc:docMk/>
            <pc:sldMk cId="3286203646" sldId="262"/>
            <ac:spMk id="2" creationId="{1528303D-A888-4BF3-B818-2CFAB40AA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1F1B-9D24-40F1-A1BF-13C68027503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DBAFA-D413-4A00-8B74-3FEE39C7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6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7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3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0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2B6C-7ED2-450D-B045-19F41954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Jungle War</a:t>
            </a:r>
            <a:endParaRPr lang="ko-KR" altLang="en-US" sz="9600" dirty="0">
              <a:solidFill>
                <a:schemeClr val="accent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BE369-5E6D-4D54-B141-C44057FF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94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2013180010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박정훈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2013180018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신상우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2013182033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이수진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2014182029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이병철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8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D6B4-73B7-4605-B23A-777B59F9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62" y="615122"/>
            <a:ext cx="10018713" cy="155542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accent1"/>
                </a:solidFill>
                <a:latin typeface="HY수평선B"/>
              </a:rPr>
              <a:t>Git Hub</a:t>
            </a:r>
            <a:endParaRPr lang="ko-KR" altLang="en-US" sz="6000" dirty="0">
              <a:solidFill>
                <a:schemeClr val="accent1"/>
              </a:solidFill>
              <a:latin typeface="HY수평선B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CF4503-55A5-4EB6-A1E2-7030D322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30" y="2051049"/>
            <a:ext cx="9477375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69841D-FD06-4AAA-B478-C59F6D8B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768" y="2785667"/>
            <a:ext cx="4812463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FC9A-95D0-4496-A46D-B884A318EF03}"/>
              </a:ext>
            </a:extLst>
          </p:cNvPr>
          <p:cNvSpPr txBox="1">
            <a:spLocks/>
          </p:cNvSpPr>
          <p:nvPr/>
        </p:nvSpPr>
        <p:spPr>
          <a:xfrm>
            <a:off x="1086643" y="2651288"/>
            <a:ext cx="10018713" cy="15554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b="1" dirty="0">
                <a:solidFill>
                  <a:schemeClr val="accent1"/>
                </a:solidFill>
                <a:latin typeface="HY수평선B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2535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62F-BE05-4124-9887-08F0B140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17" y="578325"/>
            <a:ext cx="10018713" cy="1395167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FB576-2026-4483-A91F-EAD1DBFA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17" y="2208198"/>
            <a:ext cx="5967663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게임 배경과 목적 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구성원 역할 분담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개발내용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문제점 및 보완책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3FBD30-03B7-4A62-A0FF-CE59C7100876}"/>
              </a:ext>
            </a:extLst>
          </p:cNvPr>
          <p:cNvSpPr txBox="1">
            <a:spLocks/>
          </p:cNvSpPr>
          <p:nvPr/>
        </p:nvSpPr>
        <p:spPr>
          <a:xfrm>
            <a:off x="6096000" y="988292"/>
            <a:ext cx="5967663" cy="566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향후 개발 일정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ko-KR" sz="3600" dirty="0">
                <a:latin typeface="HY수평선B"/>
                <a:ea typeface="HY수평선B"/>
              </a:rPr>
              <a:t> Git Hub</a:t>
            </a: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데모 시연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buFont typeface="+mj-ea"/>
              <a:buAutoNum type="circleNumDbPlain" startAt="5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706C-0E37-4C13-A03B-C12CFBD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25" y="4917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게임 배경과 목적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BECA6-BAE5-4DDB-AB6F-3C46E3F2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932" y="2244383"/>
            <a:ext cx="10639886" cy="456830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배경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고립된 정글 섬</a:t>
            </a:r>
            <a:endParaRPr lang="en-US" altLang="ko-KR" sz="2800" b="1" dirty="0">
              <a:latin typeface="HY수평선B"/>
              <a:ea typeface="HY수평선B" panose="02030600000101010101" pitchFamily="18" charset="-127"/>
            </a:endParaRPr>
          </a:p>
          <a:p>
            <a:endParaRPr lang="en-US" altLang="ko-KR" sz="28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목적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최후 생존</a:t>
            </a: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 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HY수평선B" panose="02030600000101010101" pitchFamily="18" charset="-127"/>
                <a:ea typeface="HY수평선B"/>
              </a:rPr>
              <a:t>		</a:t>
            </a:r>
          </a:p>
          <a:p>
            <a:pPr marL="0" indent="0">
              <a:buNone/>
            </a:pPr>
            <a:endParaRPr lang="en-US" altLang="ko-KR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80919-99B7-4198-952A-08A7C567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75" y="1988731"/>
            <a:ext cx="3999143" cy="2999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5692A-53F5-46A3-9229-C8EAD88F9946}"/>
              </a:ext>
            </a:extLst>
          </p:cNvPr>
          <p:cNvSpPr txBox="1"/>
          <p:nvPr/>
        </p:nvSpPr>
        <p:spPr>
          <a:xfrm>
            <a:off x="860238" y="524374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0000"/>
                </a:solidFill>
              </a:rPr>
              <a:t>배틀 </a:t>
            </a:r>
            <a:r>
              <a:rPr lang="ko-KR" altLang="en-US" sz="4000" b="1" dirty="0" err="1">
                <a:solidFill>
                  <a:srgbClr val="FF0000"/>
                </a:solidFill>
              </a:rPr>
              <a:t>로얄</a:t>
            </a:r>
            <a:r>
              <a:rPr lang="ko-KR" altLang="en-US" sz="4000" b="1" dirty="0"/>
              <a:t> 형식으로 </a:t>
            </a:r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r>
              <a:rPr lang="ko-KR" altLang="en-US" sz="4000" b="1" dirty="0">
                <a:solidFill>
                  <a:srgbClr val="FF0000"/>
                </a:solidFill>
              </a:rPr>
              <a:t>등</a:t>
            </a:r>
            <a:r>
              <a:rPr lang="ko-KR" altLang="en-US" sz="4000" b="1" dirty="0"/>
              <a:t>을 겨룬다 </a:t>
            </a:r>
          </a:p>
        </p:txBody>
      </p:sp>
    </p:spTree>
    <p:extLst>
      <p:ext uri="{BB962C8B-B14F-4D97-AF65-F5344CB8AC3E}">
        <p14:creationId xmlns:p14="http://schemas.microsoft.com/office/powerpoint/2010/main" val="1610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512" y="6013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구성원 역할 분담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701A94-E2E8-4EBE-BEDD-3AB9E3FB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10039"/>
              </p:ext>
            </p:extLst>
          </p:nvPr>
        </p:nvGraphicFramePr>
        <p:xfrm>
          <a:off x="1422400" y="2259668"/>
          <a:ext cx="9592088" cy="305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22">
                  <a:extLst>
                    <a:ext uri="{9D8B030D-6E8A-4147-A177-3AD203B41FA5}">
                      <a16:colId xmlns:a16="http://schemas.microsoft.com/office/drawing/2014/main" val="1316322894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871442576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529333561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412985591"/>
                    </a:ext>
                  </a:extLst>
                </a:gridCol>
              </a:tblGrid>
              <a:tr h="361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박정훈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신상우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이병철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이수진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1730"/>
                  </a:ext>
                </a:extLst>
              </a:tr>
              <a:tr h="2686136">
                <a:tc>
                  <a:txBody>
                    <a:bodyPr/>
                    <a:lstStyle/>
                    <a:p>
                      <a:pPr marL="36830" lvl="0" indent="0" algn="l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애니메이션 처리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사운드 구현</a:t>
                      </a:r>
                    </a:p>
                    <a:p>
                      <a:pPr marL="36830" lvl="0" indent="0" algn="l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인스턴싱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및 컨텐츠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UI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쉐이더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오브젝트 배치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,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충돌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충돌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처리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데미지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생존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스킬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쿨타임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처리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로비서버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채팅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-&gt;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게임서버 연동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DB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연동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로그인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3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125131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시작화면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인 게임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게임오버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오브젝트 생성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배치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애니메이션</a:t>
            </a:r>
            <a:endParaRPr lang="en-US" altLang="ko-KR" b="1" dirty="0">
              <a:ea typeface="HY수평선B" panose="02030600000101010101"/>
            </a:endParaRPr>
          </a:p>
          <a:p>
            <a:r>
              <a:rPr lang="en-US" altLang="ko-KR" sz="3000" dirty="0">
                <a:ea typeface="HY수평선B" panose="02030600000101010101"/>
              </a:rPr>
              <a:t> UI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19" y="120073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클라이언트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312387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네트워크 동기화 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충돌처리 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플레이어</a:t>
            </a:r>
            <a:r>
              <a:rPr lang="en-US" altLang="ko-KR" sz="3000" dirty="0">
                <a:ea typeface="HY수평선B" panose="02030600000101010101"/>
              </a:rPr>
              <a:t>&lt;-&gt;</a:t>
            </a:r>
            <a:r>
              <a:rPr lang="ko-KR" altLang="en-US" sz="3000" dirty="0">
                <a:ea typeface="HY수평선B" panose="02030600000101010101"/>
              </a:rPr>
              <a:t>오브젝트</a:t>
            </a:r>
            <a:r>
              <a:rPr lang="en-US" altLang="ko-KR" sz="3000" dirty="0">
                <a:ea typeface="HY수평선B" panose="02030600000101010101"/>
              </a:rPr>
              <a:t>) </a:t>
            </a:r>
            <a:r>
              <a:rPr lang="ko-KR" altLang="en-US" sz="3000" dirty="0">
                <a:ea typeface="HY수평선B" panose="02030600000101010101"/>
              </a:rPr>
              <a:t> 상호작용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캐릭터 상태 처리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생명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총알 수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엄폐물 등</a:t>
            </a:r>
            <a:r>
              <a:rPr lang="en-US" altLang="ko-KR" sz="3000" dirty="0">
                <a:ea typeface="HY수평선B" panose="02030600000101010101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430210" y="138545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서버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4360-FA5C-4D05-9081-D235334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9" y="61883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문제점 및 보완책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4EA6A6-6DB7-4386-9AA3-A03A460AC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52906"/>
              </p:ext>
            </p:extLst>
          </p:nvPr>
        </p:nvGraphicFramePr>
        <p:xfrm>
          <a:off x="1450975" y="2016125"/>
          <a:ext cx="9604374" cy="286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860560485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8380169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930068405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항목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보완책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581689295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서버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효율적인 패킷 송수신 보완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로비 방 만들기 서버 부하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불필요한 패킷 송수신 조절   효율적인 알고리즘 설계 </a:t>
                      </a:r>
                      <a:b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</a:b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및 테스트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88426042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클라이언트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테스트용 리소스 사용으로 인한 분위기 저하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구조가 적합하지 않음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적당한 리소스 구매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제작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2341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86042"/>
            <a:ext cx="10187571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클라이언트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C54E0-5C7A-4304-AC17-3519A206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5832"/>
              </p:ext>
            </p:extLst>
          </p:nvPr>
        </p:nvGraphicFramePr>
        <p:xfrm>
          <a:off x="2607144" y="2033277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4677551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249810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127661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647225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855256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232327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575159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867908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82217226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883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38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및 애니메이션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821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인스터싱 및 컨텐츠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0785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27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6525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03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87DAD7-1023-4F85-8AD3-BFDE8C642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19928"/>
              </p:ext>
            </p:extLst>
          </p:nvPr>
        </p:nvGraphicFramePr>
        <p:xfrm>
          <a:off x="2607144" y="4245973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35297302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9803337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616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11258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823098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054599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504115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87140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70064257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861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482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6367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배치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4495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1585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8424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52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E7483C9-EF3D-456D-8E0A-2B69A1AD14A7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ABEEB-5464-4700-AF0C-2DB650A4D173}"/>
              </a:ext>
            </a:extLst>
          </p:cNvPr>
          <p:cNvSpPr txBox="1"/>
          <p:nvPr/>
        </p:nvSpPr>
        <p:spPr>
          <a:xfrm>
            <a:off x="1333893" y="4863774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신상우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CDE82-7E54-423C-8A20-14DBFCBD9A22}"/>
              </a:ext>
            </a:extLst>
          </p:cNvPr>
          <p:cNvSpPr/>
          <p:nvPr/>
        </p:nvSpPr>
        <p:spPr>
          <a:xfrm>
            <a:off x="4451927" y="2033277"/>
            <a:ext cx="3362037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35A711-0985-4B62-87FF-6A4EF586F2CB}"/>
              </a:ext>
            </a:extLst>
          </p:cNvPr>
          <p:cNvSpPr/>
          <p:nvPr/>
        </p:nvSpPr>
        <p:spPr>
          <a:xfrm>
            <a:off x="4456346" y="4245973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48638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서버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AD967B-D2E9-4858-A9F8-79D3C340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1767"/>
              </p:ext>
            </p:extLst>
          </p:nvPr>
        </p:nvGraphicFramePr>
        <p:xfrm>
          <a:off x="2891548" y="1941922"/>
          <a:ext cx="7493000" cy="1779842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7862235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983732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028326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954158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87595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33875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866192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025363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5426121"/>
                    </a:ext>
                  </a:extLst>
                </a:gridCol>
              </a:tblGrid>
              <a:tr h="277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21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38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628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서버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20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로비서버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채팅서버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136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11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3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0F61F6-4FA3-42B7-B1F6-71F86CCC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1819"/>
              </p:ext>
            </p:extLst>
          </p:nvPr>
        </p:nvGraphicFramePr>
        <p:xfrm>
          <a:off x="2891548" y="4145436"/>
          <a:ext cx="7493000" cy="175259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82775125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38898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95473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93272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979428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053978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495964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358683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2901434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810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1498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0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85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4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8376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86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B2160-F120-413A-94AE-DB1D0C09BE09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이수진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C05-B807-47EB-9C9C-C70ABDA2982B}"/>
              </a:ext>
            </a:extLst>
          </p:cNvPr>
          <p:cNvSpPr txBox="1"/>
          <p:nvPr/>
        </p:nvSpPr>
        <p:spPr>
          <a:xfrm>
            <a:off x="1321562" y="4837068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이병철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344A1-6B3A-4A9C-9D31-C2B82BA901AF}"/>
              </a:ext>
            </a:extLst>
          </p:cNvPr>
          <p:cNvSpPr/>
          <p:nvPr/>
        </p:nvSpPr>
        <p:spPr>
          <a:xfrm>
            <a:off x="5005147" y="1941921"/>
            <a:ext cx="3357618" cy="1779843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8E996-918C-465F-9249-2DB03FB662B0}"/>
              </a:ext>
            </a:extLst>
          </p:cNvPr>
          <p:cNvSpPr/>
          <p:nvPr/>
        </p:nvSpPr>
        <p:spPr>
          <a:xfrm>
            <a:off x="5005147" y="4145436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277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432</TotalTime>
  <Words>363</Words>
  <Application>Microsoft Office PowerPoint</Application>
  <PresentationFormat>와이드스크린</PresentationFormat>
  <Paragraphs>290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HY수평선B</vt:lpstr>
      <vt:lpstr>맑은 고딕</vt:lpstr>
      <vt:lpstr>Arial</vt:lpstr>
      <vt:lpstr>Gill Sans MT</vt:lpstr>
      <vt:lpstr>갤러리</vt:lpstr>
      <vt:lpstr>Jungle War</vt:lpstr>
      <vt:lpstr>목 차</vt:lpstr>
      <vt:lpstr>게임 배경과 목적</vt:lpstr>
      <vt:lpstr>구성원 역할 분담</vt:lpstr>
      <vt:lpstr>PowerPoint 프레젠테이션</vt:lpstr>
      <vt:lpstr>PowerPoint 프레젠테이션</vt:lpstr>
      <vt:lpstr>문제점 및 보완책</vt:lpstr>
      <vt:lpstr>향후 개발 일정 - 클라이언트</vt:lpstr>
      <vt:lpstr>향후 개발 일정 - 서버</vt:lpstr>
      <vt:lpstr>Git 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Boat</dc:title>
  <dc:creator>박정훈</dc:creator>
  <cp:lastModifiedBy>박정훈</cp:lastModifiedBy>
  <cp:revision>73</cp:revision>
  <dcterms:created xsi:type="dcterms:W3CDTF">2017-12-29T06:22:43Z</dcterms:created>
  <dcterms:modified xsi:type="dcterms:W3CDTF">2019-06-02T08:24:15Z</dcterms:modified>
</cp:coreProperties>
</file>