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BC5-FF52-4A75-96EC-82E06D7D16C9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105-C411-4D99-B294-5CEDADA8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4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BC5-FF52-4A75-96EC-82E06D7D16C9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105-C411-4D99-B294-5CEDADA8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64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BC5-FF52-4A75-96EC-82E06D7D16C9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105-C411-4D99-B294-5CEDADA8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43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BC5-FF52-4A75-96EC-82E06D7D16C9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105-C411-4D99-B294-5CEDADA8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64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BC5-FF52-4A75-96EC-82E06D7D16C9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105-C411-4D99-B294-5CEDADA8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35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BC5-FF52-4A75-96EC-82E06D7D16C9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105-C411-4D99-B294-5CEDADA8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5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BC5-FF52-4A75-96EC-82E06D7D16C9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105-C411-4D99-B294-5CEDADA8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1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BC5-FF52-4A75-96EC-82E06D7D16C9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105-C411-4D99-B294-5CEDADA8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2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BC5-FF52-4A75-96EC-82E06D7D16C9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105-C411-4D99-B294-5CEDADA8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0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BC5-FF52-4A75-96EC-82E06D7D16C9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105-C411-4D99-B294-5CEDADA8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95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BC5-FF52-4A75-96EC-82E06D7D16C9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105-C411-4D99-B294-5CEDADA8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8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F1BC5-FF52-4A75-96EC-82E06D7D16C9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52105-C411-4D99-B294-5CEDADA8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28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540154" y="0"/>
            <a:ext cx="5025006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61787" y="1884784"/>
            <a:ext cx="318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accent4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  고</a:t>
            </a:r>
            <a:r>
              <a:rPr lang="ko-KR" altLang="en-US" sz="3000" dirty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양이 </a:t>
            </a:r>
            <a:endParaRPr lang="en-US" altLang="ko-KR" sz="3000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        </a:t>
            </a:r>
            <a:r>
              <a:rPr lang="ko-KR" altLang="en-US" sz="3000" dirty="0" err="1">
                <a:solidFill>
                  <a:schemeClr val="accent4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마</a:t>
            </a:r>
            <a:r>
              <a:rPr lang="ko-KR" altLang="en-US" sz="3000" dirty="0" err="1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리오</a:t>
            </a:r>
            <a:endParaRPr lang="ko-KR" altLang="en-US" sz="3000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4488024"/>
            <a:ext cx="399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공학과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2013180010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박정훈</a:t>
            </a:r>
          </a:p>
        </p:txBody>
      </p:sp>
    </p:spTree>
    <p:extLst>
      <p:ext uri="{BB962C8B-B14F-4D97-AF65-F5344CB8AC3E}">
        <p14:creationId xmlns:p14="http://schemas.microsoft.com/office/powerpoint/2010/main" val="332811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134934"/>
              </p:ext>
            </p:extLst>
          </p:nvPr>
        </p:nvGraphicFramePr>
        <p:xfrm>
          <a:off x="838200" y="291832"/>
          <a:ext cx="10515600" cy="586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554">
                  <a:extLst>
                    <a:ext uri="{9D8B030D-6E8A-4147-A177-3AD203B41FA5}">
                      <a16:colId xmlns:a16="http://schemas.microsoft.com/office/drawing/2014/main" val="2216802560"/>
                    </a:ext>
                  </a:extLst>
                </a:gridCol>
                <a:gridCol w="3764936">
                  <a:extLst>
                    <a:ext uri="{9D8B030D-6E8A-4147-A177-3AD203B41FA5}">
                      <a16:colId xmlns:a16="http://schemas.microsoft.com/office/drawing/2014/main" val="4284887332"/>
                    </a:ext>
                  </a:extLst>
                </a:gridCol>
                <a:gridCol w="3116510">
                  <a:extLst>
                    <a:ext uri="{9D8B030D-6E8A-4147-A177-3AD203B41FA5}">
                      <a16:colId xmlns:a16="http://schemas.microsoft.com/office/drawing/2014/main" val="91137899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67588510"/>
                    </a:ext>
                  </a:extLst>
                </a:gridCol>
              </a:tblGrid>
              <a:tr h="492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발표 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03068"/>
                  </a:ext>
                </a:extLst>
              </a:tr>
              <a:tr h="492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좌우이동 및 점프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좌우이동 및 점프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19008"/>
                  </a:ext>
                </a:extLst>
              </a:tr>
              <a:tr h="492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장애물과 충돌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낙사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장애물과의 충돌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71"/>
                  </a:ext>
                </a:extLst>
              </a:tr>
              <a:tr h="6288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= </a:t>
                      </a:r>
                      <a:r>
                        <a:rPr lang="ko-KR" altLang="en-US" dirty="0"/>
                        <a:t>맵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충돌체크 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245"/>
                  </a:ext>
                </a:extLst>
              </a:tr>
              <a:tr h="791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</a:t>
                      </a:r>
                      <a:r>
                        <a:rPr lang="en-US" altLang="ko-KR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항상 보이는 장애물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ko-KR" altLang="en-US" dirty="0"/>
                        <a:t>숨겨진 장애물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항상 보이는 장애물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숨겨진 장애물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일부분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25104"/>
                  </a:ext>
                </a:extLst>
              </a:tr>
              <a:tr h="492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게임의 진행에 따라 장애물의 난이도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072666"/>
                  </a:ext>
                </a:extLst>
              </a:tr>
              <a:tr h="12131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피격 시 게임 리셋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재시도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일시정지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랭킹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점수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라이프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피격 시 라이프 감소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랭킹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점수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라이프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24292"/>
                  </a:ext>
                </a:extLst>
              </a:tr>
              <a:tr h="9840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및</a:t>
                      </a:r>
                    </a:p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장애물 움직임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baseline="0" dirty="0"/>
                        <a:t>맵 전환</a:t>
                      </a:r>
                      <a:r>
                        <a:rPr lang="en-US" altLang="ko-KR" baseline="0" dirty="0"/>
                        <a:t>,</a:t>
                      </a:r>
                      <a:r>
                        <a:rPr lang="ko-KR" altLang="en-US" baseline="0" dirty="0"/>
                        <a:t> 사망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클리어</a:t>
                      </a:r>
                      <a:r>
                        <a:rPr lang="ko-KR" altLang="en-US" baseline="0" dirty="0"/>
                        <a:t> 등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사망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맵 사운드 구현</a:t>
                      </a:r>
                      <a:endParaRPr lang="en-US" altLang="ko-KR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장애물움직임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애니메이션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9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34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150</Words>
  <Application>Microsoft Office PowerPoint</Application>
  <PresentationFormat>와이드스크린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HY목각파임B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박정훈</dc:creator>
  <cp:lastModifiedBy>박정훈</cp:lastModifiedBy>
  <cp:revision>3</cp:revision>
  <dcterms:created xsi:type="dcterms:W3CDTF">2016-12-20T18:33:48Z</dcterms:created>
  <dcterms:modified xsi:type="dcterms:W3CDTF">2016-12-21T08:50:51Z</dcterms:modified>
</cp:coreProperties>
</file>