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0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5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2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2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7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2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6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8BA7-96BF-45B7-80B7-C0BD1EF8799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40154" y="0"/>
            <a:ext cx="5025006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61787" y="1884784"/>
            <a:ext cx="318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4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고</a:t>
            </a:r>
            <a:r>
              <a:rPr lang="ko-KR" altLang="en-US" sz="30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양이 </a:t>
            </a:r>
            <a:endParaRPr lang="en-US" altLang="ko-KR" sz="3000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   </a:t>
            </a:r>
            <a:r>
              <a:rPr lang="ko-KR" altLang="en-US" sz="3000" dirty="0" err="1">
                <a:solidFill>
                  <a:schemeClr val="accent4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마</a:t>
            </a:r>
            <a:r>
              <a:rPr lang="ko-KR" altLang="en-US" sz="3000" dirty="0" err="1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리오</a:t>
            </a:r>
            <a:endParaRPr lang="ko-KR" altLang="en-US" sz="3000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488024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공학과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2013180010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박정훈</a:t>
            </a:r>
          </a:p>
        </p:txBody>
      </p:sp>
    </p:spTree>
    <p:extLst>
      <p:ext uri="{BB962C8B-B14F-4D97-AF65-F5344CB8AC3E}">
        <p14:creationId xmlns:p14="http://schemas.microsoft.com/office/powerpoint/2010/main" val="34251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 및 메카닉</a:t>
            </a:r>
            <a:endParaRPr lang="en-US" altLang="ko-KR" dirty="0"/>
          </a:p>
          <a:p>
            <a:r>
              <a:rPr lang="ko-KR" altLang="en-US" dirty="0"/>
              <a:t>개발 범위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en-US" altLang="ko-KR"/>
              <a:t>GitHub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07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맵에</a:t>
            </a:r>
            <a:r>
              <a:rPr lang="ko-KR" altLang="en-US" dirty="0"/>
              <a:t> 등장하는 장애물을 피해 게임을 </a:t>
            </a:r>
            <a:r>
              <a:rPr lang="ko-KR" altLang="en-US" dirty="0" err="1"/>
              <a:t>클리어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높은 난이도로 인해 플레이어의 도전 욕구를 자극한다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64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메카닉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방향키를 이용한 캐릭터의 이동</a:t>
            </a:r>
            <a:endParaRPr lang="en-US" altLang="ko-KR" dirty="0"/>
          </a:p>
          <a:p>
            <a:r>
              <a:rPr lang="ko-KR" altLang="en-US" dirty="0"/>
              <a:t>설정된 키를 통한 캐릭터의 점프</a:t>
            </a:r>
            <a:endParaRPr lang="en-US" altLang="ko-KR" dirty="0"/>
          </a:p>
          <a:p>
            <a:r>
              <a:rPr lang="ko-KR" altLang="en-US" dirty="0"/>
              <a:t>화면에 표시된 장애물을 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맵 곳곳에 숨어있는 장애물을 대비하며 목적지까지 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5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범위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193034"/>
              </p:ext>
            </p:extLst>
          </p:nvPr>
        </p:nvGraphicFramePr>
        <p:xfrm>
          <a:off x="838200" y="1825625"/>
          <a:ext cx="10515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54">
                  <a:extLst>
                    <a:ext uri="{9D8B030D-6E8A-4147-A177-3AD203B41FA5}">
                      <a16:colId xmlns:a16="http://schemas.microsoft.com/office/drawing/2014/main" val="2216802560"/>
                    </a:ext>
                  </a:extLst>
                </a:gridCol>
                <a:gridCol w="5128846">
                  <a:extLst>
                    <a:ext uri="{9D8B030D-6E8A-4147-A177-3AD203B41FA5}">
                      <a16:colId xmlns:a16="http://schemas.microsoft.com/office/drawing/2014/main" val="42848873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1137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방향키를 이용한 좌우</a:t>
                      </a:r>
                      <a:r>
                        <a:rPr lang="ko-KR" altLang="en-US" baseline="0" dirty="0"/>
                        <a:t> 방향 이동과 점프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기술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 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입력 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 점프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하나의 스테이지는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</a:t>
                      </a:r>
                      <a:r>
                        <a:rPr lang="ko-KR" altLang="en-US" dirty="0" err="1"/>
                        <a:t>맵이</a:t>
                      </a:r>
                      <a:r>
                        <a:rPr lang="ko-KR" altLang="en-US" dirty="0"/>
                        <a:t> 반복 되는 형식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다른 배경의 맵 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baseline="0" dirty="0" err="1"/>
                        <a:t>히든</a:t>
                      </a:r>
                      <a:r>
                        <a:rPr lang="ko-KR" altLang="en-US" baseline="0" dirty="0"/>
                        <a:t> 스테이지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일정한 패턴을 가지고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캐릭터의 게임 진행을 방해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캐릭터가 반응 범위 내에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접근 시 패턴 발동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2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진행에 따라 장애물의 난이도 증가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07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피격 시 게임 리셋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특정 키 입력 시 게임 리셋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특정 방식에 의한 점수 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 통과시 점수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클리어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타임 및 점수 랭킹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429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및</a:t>
                      </a:r>
                    </a:p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 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aseline="0" dirty="0"/>
                        <a:t>맵 전환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 사망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클리어</a:t>
                      </a:r>
                      <a:r>
                        <a:rPr lang="ko-KR" altLang="en-US" baseline="0" dirty="0"/>
                        <a:t> 등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9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2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상황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72979"/>
              </p:ext>
            </p:extLst>
          </p:nvPr>
        </p:nvGraphicFramePr>
        <p:xfrm>
          <a:off x="838199" y="1412240"/>
          <a:ext cx="10515601" cy="544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5609">
                  <a:extLst>
                    <a:ext uri="{9D8B030D-6E8A-4147-A177-3AD203B41FA5}">
                      <a16:colId xmlns:a16="http://schemas.microsoft.com/office/drawing/2014/main" val="1686133143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2450859363"/>
                    </a:ext>
                  </a:extLst>
                </a:gridCol>
                <a:gridCol w="4504888">
                  <a:extLst>
                    <a:ext uri="{9D8B030D-6E8A-4147-A177-3AD203B41FA5}">
                      <a16:colId xmlns:a16="http://schemas.microsoft.com/office/drawing/2014/main" val="104310174"/>
                    </a:ext>
                  </a:extLst>
                </a:gridCol>
                <a:gridCol w="2931254">
                  <a:extLst>
                    <a:ext uri="{9D8B030D-6E8A-4147-A177-3AD203B41FA5}">
                      <a16:colId xmlns:a16="http://schemas.microsoft.com/office/drawing/2014/main" val="267334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(9/23~9/29)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</a:t>
                      </a:r>
                      <a:r>
                        <a:rPr lang="ko-KR" altLang="en-US" sz="1400" dirty="0"/>
                        <a:t>캐릭터</a:t>
                      </a:r>
                      <a:r>
                        <a:rPr lang="en-US" altLang="ko-KR" sz="1400" dirty="0"/>
                        <a:t>,BGM,</a:t>
                      </a:r>
                      <a:r>
                        <a:rPr lang="ko-KR" altLang="en-US" sz="1400" dirty="0"/>
                        <a:t>효과음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맵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장애물 수집완료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(9/30~10/6)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 구현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기본 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장애물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 </a:t>
                      </a:r>
                      <a:r>
                        <a:rPr lang="ko-KR" altLang="en-US" sz="1400" dirty="0"/>
                        <a:t>필드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지하 맵 완성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높이가 다른 지형 장애물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공중에 설치된 블록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낙사</a:t>
                      </a:r>
                      <a:r>
                        <a:rPr lang="ko-KR" altLang="en-US" sz="1400" dirty="0"/>
                        <a:t> 포인트 등 구현</a:t>
                      </a:r>
                      <a:r>
                        <a:rPr lang="ko-KR" altLang="en-US" sz="1400" baseline="0" dirty="0"/>
                        <a:t> 완료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/>
                        <a:t>추가 범위 </a:t>
                      </a:r>
                      <a:r>
                        <a:rPr lang="en-US" altLang="ko-KR" sz="1400" baseline="0" dirty="0"/>
                        <a:t>X : 5</a:t>
                      </a:r>
                      <a:r>
                        <a:rPr lang="ko-KR" altLang="en-US" sz="1400" baseline="0" dirty="0"/>
                        <a:t>주차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39880"/>
                  </a:ext>
                </a:extLst>
              </a:tr>
              <a:tr h="595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(10/7~10/13)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 구현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숨겨진 장애물 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패턴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</a:t>
                      </a:r>
                      <a:r>
                        <a:rPr lang="ko-KR" altLang="en-US" sz="1400" dirty="0"/>
                        <a:t>회전하는 장애물 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배경 오브젝트의 장애물화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추가 범위</a:t>
                      </a:r>
                      <a:r>
                        <a:rPr lang="en-US" altLang="ko-KR" sz="1400" baseline="0" dirty="0"/>
                        <a:t> :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캐릭터의 위치에 따른 장애물 출현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(20%</a:t>
                      </a:r>
                      <a:r>
                        <a:rPr lang="en-US" altLang="ko-KR" sz="1400" baseline="0" dirty="0"/>
                        <a:t> : 5</a:t>
                      </a:r>
                      <a:r>
                        <a:rPr lang="ko-KR" altLang="en-US" sz="1400" baseline="0" dirty="0"/>
                        <a:t>주차 미비점 보완 예정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1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(10/14~10/20)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 구현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캐릭터 및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</a:t>
                      </a:r>
                      <a:r>
                        <a:rPr lang="ko-KR" altLang="en-US" sz="1400" dirty="0"/>
                        <a:t>캐릭터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좌우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2</a:t>
                      </a:r>
                      <a:r>
                        <a:rPr lang="ko-KR" altLang="en-US" sz="1400" baseline="0" dirty="0"/>
                        <a:t>단 점프 구현 완료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6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구현 및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캐릭터의 맵 이탈로 인한 사망 구현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중간 점검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미비점 보완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6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충돌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장애물과 캐릭터간의 충돌 체크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0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부가기능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일시정지 구현 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플레이 중 재시도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0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점수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 err="1"/>
                        <a:t>클리어</a:t>
                      </a:r>
                      <a:r>
                        <a:rPr lang="ko-KR" altLang="en-US" sz="1400" dirty="0"/>
                        <a:t> 타임과 재시도 횟수에 따른 점수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장애물의 움직임과 이벤트 발생에 따른 사운드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1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24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75259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자체평가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653351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421">
                  <a:extLst>
                    <a:ext uri="{9D8B030D-6E8A-4147-A177-3AD203B41FA5}">
                      <a16:colId xmlns:a16="http://schemas.microsoft.com/office/drawing/2014/main" val="3617228458"/>
                    </a:ext>
                  </a:extLst>
                </a:gridCol>
                <a:gridCol w="4875179">
                  <a:extLst>
                    <a:ext uri="{9D8B030D-6E8A-4147-A177-3AD203B41FA5}">
                      <a16:colId xmlns:a16="http://schemas.microsoft.com/office/drawing/2014/main" val="265423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en-US" altLang="ko-KR" sz="1800" dirty="0"/>
                        <a:t>A:</a:t>
                      </a:r>
                      <a:r>
                        <a:rPr lang="ko-KR" altLang="en-US" sz="1800" dirty="0" err="1"/>
                        <a:t>매우잘함</a:t>
                      </a:r>
                      <a:r>
                        <a:rPr lang="en-US" altLang="ko-KR" sz="1800" dirty="0"/>
                        <a:t>,B:</a:t>
                      </a:r>
                      <a:r>
                        <a:rPr lang="ko-KR" altLang="en-US" sz="1800" dirty="0"/>
                        <a:t>잘함</a:t>
                      </a:r>
                      <a:r>
                        <a:rPr lang="en-US" altLang="ko-KR" sz="1800" dirty="0"/>
                        <a:t>,C:</a:t>
                      </a:r>
                      <a:r>
                        <a:rPr lang="ko-KR" altLang="en-US" sz="1800" dirty="0"/>
                        <a:t>보통</a:t>
                      </a:r>
                      <a:r>
                        <a:rPr lang="en-US" altLang="ko-KR" sz="1800" dirty="0"/>
                        <a:t>,D:</a:t>
                      </a:r>
                      <a:r>
                        <a:rPr lang="ko-KR" altLang="en-US" sz="1800" dirty="0"/>
                        <a:t>못함</a:t>
                      </a:r>
                      <a:r>
                        <a:rPr lang="en-US" altLang="ko-KR" sz="1800" dirty="0"/>
                        <a:t>,E:</a:t>
                      </a:r>
                      <a:r>
                        <a:rPr lang="ko-KR" altLang="en-US" sz="1800" dirty="0" err="1"/>
                        <a:t>매우못함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0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발표자료에 포함할 내용을 다 포함했는가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1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5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4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 대비 현재 진행상황이 잘 이루어졌는가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0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범위가 구체적이며 측정가능한가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1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1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478</Words>
  <Application>Microsoft Office PowerPoint</Application>
  <PresentationFormat>와이드스크린</PresentationFormat>
  <Paragraphs>105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HY목각파임B</vt:lpstr>
      <vt:lpstr>맑은 고딕</vt:lpstr>
      <vt:lpstr>Arial</vt:lpstr>
      <vt:lpstr>Office 테마</vt:lpstr>
      <vt:lpstr>PowerPoint 프레젠테이션</vt:lpstr>
      <vt:lpstr>목차</vt:lpstr>
      <vt:lpstr>게임 컨셉</vt:lpstr>
      <vt:lpstr>게임 메카닉</vt:lpstr>
      <vt:lpstr>개발 범위</vt:lpstr>
      <vt:lpstr>개발 상황</vt:lpstr>
      <vt:lpstr>GitHub 커밋 통계</vt:lpstr>
      <vt:lpstr>자체평가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고양이 마리오</dc:title>
  <dc:creator>박정훈</dc:creator>
  <cp:lastModifiedBy>박정훈</cp:lastModifiedBy>
  <cp:revision>29</cp:revision>
  <dcterms:created xsi:type="dcterms:W3CDTF">2016-09-22T04:53:24Z</dcterms:created>
  <dcterms:modified xsi:type="dcterms:W3CDTF">2016-10-20T07:47:53Z</dcterms:modified>
</cp:coreProperties>
</file>