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49" autoAdjust="0"/>
    <p:restoredTop sz="94660"/>
  </p:normalViewPr>
  <p:slideViewPr>
    <p:cSldViewPr snapToGrid="0">
      <p:cViewPr varScale="1">
        <p:scale>
          <a:sx n="41" d="100"/>
          <a:sy n="41" d="100"/>
        </p:scale>
        <p:origin x="72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70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5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1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92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22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1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7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5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61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12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86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98BA7-96BF-45B7-80B7-C0BD1EF8799A}" type="datetimeFigureOut">
              <a:rPr lang="ko-KR" altLang="en-US" smtClean="0"/>
              <a:t>2016-09-22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263F9-7F4B-4C72-A804-F7323222BE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540154" y="0"/>
            <a:ext cx="5025006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1787" y="1884784"/>
            <a:ext cx="3181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accent4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고</a:t>
            </a:r>
            <a:r>
              <a:rPr lang="ko-KR" altLang="en-US" sz="30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양이 </a:t>
            </a:r>
            <a:endParaRPr lang="en-US" altLang="ko-KR" sz="30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  <a:p>
            <a:r>
              <a:rPr lang="en-US" altLang="ko-KR" sz="3000" dirty="0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          </a:t>
            </a:r>
            <a:r>
              <a:rPr lang="ko-KR" altLang="en-US" sz="3000" dirty="0" err="1">
                <a:solidFill>
                  <a:schemeClr val="accent4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마</a:t>
            </a:r>
            <a:r>
              <a:rPr lang="ko-KR" altLang="en-US" sz="3000" dirty="0" err="1">
                <a:solidFill>
                  <a:schemeClr val="bg1"/>
                </a:solidFill>
                <a:latin typeface="HY목각파임B" panose="02030600000101010101" pitchFamily="18" charset="-127"/>
                <a:ea typeface="HY목각파임B" panose="02030600000101010101" pitchFamily="18" charset="-127"/>
              </a:rPr>
              <a:t>리오</a:t>
            </a:r>
            <a:endParaRPr lang="ko-KR" altLang="en-US" sz="3000" dirty="0">
              <a:solidFill>
                <a:schemeClr val="bg1"/>
              </a:solidFill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4488024"/>
            <a:ext cx="3993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게임 공학과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2013180010</a:t>
            </a: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박정훈</a:t>
            </a:r>
          </a:p>
        </p:txBody>
      </p:sp>
    </p:spTree>
    <p:extLst>
      <p:ext uri="{BB962C8B-B14F-4D97-AF65-F5344CB8AC3E}">
        <p14:creationId xmlns:p14="http://schemas.microsoft.com/office/powerpoint/2010/main" val="342510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 컨셉 및 메카닉</a:t>
            </a:r>
            <a:endParaRPr lang="en-US" altLang="ko-KR" dirty="0"/>
          </a:p>
          <a:p>
            <a:r>
              <a:rPr lang="ko-KR" altLang="en-US" dirty="0"/>
              <a:t>게임 실행 흐름</a:t>
            </a:r>
            <a:endParaRPr lang="en-US" altLang="ko-KR" dirty="0"/>
          </a:p>
          <a:p>
            <a:r>
              <a:rPr lang="ko-KR" altLang="en-US" dirty="0"/>
              <a:t>개발 범위</a:t>
            </a:r>
            <a:endParaRPr lang="en-US" altLang="ko-KR" dirty="0"/>
          </a:p>
          <a:p>
            <a:r>
              <a:rPr lang="ko-KR" altLang="en-US" dirty="0"/>
              <a:t>개발 일정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07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컨셉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맵에</a:t>
            </a:r>
            <a:r>
              <a:rPr lang="ko-KR" altLang="en-US" dirty="0"/>
              <a:t> 등장하는 장애물을 피해 게임을 </a:t>
            </a:r>
            <a:r>
              <a:rPr lang="ko-KR" altLang="en-US" dirty="0" err="1"/>
              <a:t>클리어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높은 난이도로 인해 플레이어의 도전 욕구를 자극한다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64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메카닉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방향키를 이용한 캐릭터의 이동</a:t>
            </a:r>
            <a:endParaRPr lang="en-US" altLang="ko-KR" dirty="0"/>
          </a:p>
          <a:p>
            <a:r>
              <a:rPr lang="ko-KR" altLang="en-US" dirty="0"/>
              <a:t>설정된 키를 통한 캐릭터의 점프</a:t>
            </a:r>
            <a:endParaRPr lang="en-US" altLang="ko-KR" dirty="0"/>
          </a:p>
          <a:p>
            <a:r>
              <a:rPr lang="ko-KR" altLang="en-US" dirty="0"/>
              <a:t>화면에 표시된 장애물을 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맵 곳곳에 숨어있는 장애물을 대비하며 목적지까지 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25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게임 실행 흐름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3341914" cy="1780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7314" y="1690688"/>
            <a:ext cx="3056243" cy="178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3610947"/>
            <a:ext cx="342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낭떠러지와 장애물을 피해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5337" y="3601617"/>
            <a:ext cx="603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캐릭터의 특정 행동에 따라 등장하는 장애물을 피해 이동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3790" y="1690689"/>
            <a:ext cx="3380010" cy="17803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428148"/>
            <a:ext cx="2875384" cy="171139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83872" y="4926561"/>
            <a:ext cx="250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목적지 도착 시 </a:t>
            </a:r>
            <a:endParaRPr lang="en-US" altLang="ko-KR" b="1" dirty="0"/>
          </a:p>
          <a:p>
            <a:r>
              <a:rPr lang="ko-KR" altLang="en-US" b="1" dirty="0"/>
              <a:t>스테이지 </a:t>
            </a:r>
            <a:r>
              <a:rPr lang="ko-KR" altLang="en-US" b="1" dirty="0" err="1"/>
              <a:t>클리어</a:t>
            </a:r>
            <a:endParaRPr lang="ko-KR" altLang="en-US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0727" y="4428147"/>
            <a:ext cx="2807732" cy="17113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766892" y="4926561"/>
            <a:ext cx="2793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모든 스테이지 </a:t>
            </a:r>
            <a:r>
              <a:rPr lang="ko-KR" altLang="en-US" b="1" dirty="0" err="1"/>
              <a:t>클리어</a:t>
            </a:r>
            <a:r>
              <a:rPr lang="ko-KR" altLang="en-US" b="1" dirty="0"/>
              <a:t> 시 최종 게임 </a:t>
            </a:r>
            <a:r>
              <a:rPr lang="ko-KR" altLang="en-US" b="1" dirty="0" err="1"/>
              <a:t>클리어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3756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범위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193034"/>
              </p:ext>
            </p:extLst>
          </p:nvPr>
        </p:nvGraphicFramePr>
        <p:xfrm>
          <a:off x="838200" y="1825625"/>
          <a:ext cx="10515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54">
                  <a:extLst>
                    <a:ext uri="{9D8B030D-6E8A-4147-A177-3AD203B41FA5}">
                      <a16:colId xmlns:a16="http://schemas.microsoft.com/office/drawing/2014/main" val="2216802560"/>
                    </a:ext>
                  </a:extLst>
                </a:gridCol>
                <a:gridCol w="5128846">
                  <a:extLst>
                    <a:ext uri="{9D8B030D-6E8A-4147-A177-3AD203B41FA5}">
                      <a16:colId xmlns:a16="http://schemas.microsoft.com/office/drawing/2014/main" val="42848873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1137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최소 범위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추가 범위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컨트롤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방향키를 이용한 좌우</a:t>
                      </a:r>
                      <a:r>
                        <a:rPr lang="ko-KR" altLang="en-US" baseline="0" dirty="0"/>
                        <a:t> 방향 이동과 점프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1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기술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점프 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입력 시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단 점프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스테이지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하나의 스테이지는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개의 </a:t>
                      </a:r>
                      <a:r>
                        <a:rPr lang="ko-KR" altLang="en-US" dirty="0" err="1"/>
                        <a:t>맵이</a:t>
                      </a:r>
                      <a:r>
                        <a:rPr lang="ko-KR" altLang="en-US" dirty="0"/>
                        <a:t> 반복 되는 형식</a:t>
                      </a:r>
                      <a:r>
                        <a:rPr lang="en-US" altLang="ko-KR" dirty="0"/>
                        <a:t>)</a:t>
                      </a:r>
                    </a:p>
                    <a:p>
                      <a:pPr latinLnBrk="1"/>
                      <a:r>
                        <a:rPr lang="ko-KR" altLang="en-US" dirty="0"/>
                        <a:t>맵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필드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지하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다른 배경의 맵 추가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baseline="0" dirty="0" err="1"/>
                        <a:t>히든</a:t>
                      </a:r>
                      <a:r>
                        <a:rPr lang="ko-KR" altLang="en-US" baseline="0" dirty="0"/>
                        <a:t> 스테이지 추가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 </a:t>
                      </a:r>
                      <a:r>
                        <a:rPr lang="en-US" altLang="ko-KR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일정한 패턴을 가지고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캐릭터의 게임 진행을 방해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캐릭터가 반응 범위 내에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접근 시 패턴 발동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25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난이도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게임의 진행에 따라 장애물의 난이도 증가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072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피격 시 게임 리셋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특정 키 입력 시 게임 리셋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특정 방식에 의한 점수 산정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장애물 통과시 점수 증가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클리어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타임 및 점수 랭킹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72429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사운드 및</a:t>
                      </a:r>
                    </a:p>
                    <a:p>
                      <a:pPr latinLnBrk="1"/>
                      <a:r>
                        <a:rPr lang="ko-KR" altLang="en-US" dirty="0"/>
                        <a:t>애니메이션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장애물 움직임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aseline="0" dirty="0"/>
                        <a:t>맵 전환</a:t>
                      </a:r>
                      <a:r>
                        <a:rPr lang="en-US" altLang="ko-KR" baseline="0" dirty="0"/>
                        <a:t>,</a:t>
                      </a:r>
                      <a:r>
                        <a:rPr lang="ko-KR" altLang="en-US" baseline="0" dirty="0"/>
                        <a:t> 사망</a:t>
                      </a:r>
                      <a:r>
                        <a:rPr lang="en-US" altLang="ko-KR" baseline="0" dirty="0"/>
                        <a:t>, </a:t>
                      </a:r>
                      <a:r>
                        <a:rPr lang="ko-KR" altLang="en-US" baseline="0" dirty="0" err="1"/>
                        <a:t>클리어</a:t>
                      </a:r>
                      <a:r>
                        <a:rPr lang="ko-KR" altLang="en-US" baseline="0" dirty="0"/>
                        <a:t> 등 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091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alphaModFix amt="50000"/>
            </a:blip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개발 계획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961897"/>
              </p:ext>
            </p:extLst>
          </p:nvPr>
        </p:nvGraphicFramePr>
        <p:xfrm>
          <a:off x="838200" y="1825625"/>
          <a:ext cx="10515600" cy="452261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6861331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508593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431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리소스 수집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 구현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기본 맵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장애물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439880"/>
                  </a:ext>
                </a:extLst>
              </a:tr>
              <a:tr h="59577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 구현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</a:t>
                      </a:r>
                      <a:r>
                        <a:rPr lang="en-US" altLang="ko-KR" sz="1400" baseline="0" dirty="0"/>
                        <a:t> </a:t>
                      </a:r>
                      <a:r>
                        <a:rPr lang="ko-KR" altLang="en-US" sz="1400" dirty="0"/>
                        <a:t>숨겨진 장애물 위치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패턴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1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객체 구현</a:t>
                      </a:r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캐릭터 및 이동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66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추가 구현 및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중간 점검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캐릭터의 맵 이탈로 인한 사망 구현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중간 점검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미비점 보완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669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충돌 체크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장애물과 캐릭터간의 충돌 체크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70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부가기능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일시정지 구현 </a:t>
                      </a:r>
                      <a:endParaRPr lang="en-US" altLang="ko-KR" sz="1400" dirty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400" dirty="0"/>
                        <a:t>2. </a:t>
                      </a:r>
                      <a:r>
                        <a:rPr lang="ko-KR" altLang="en-US" sz="1400" dirty="0"/>
                        <a:t>플레이 중 재시도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60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점수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 err="1"/>
                        <a:t>클리어</a:t>
                      </a:r>
                      <a:r>
                        <a:rPr lang="ko-KR" altLang="en-US" sz="1400" dirty="0"/>
                        <a:t> 타임과 재시도 횟수에 따른 점수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008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사운드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1. </a:t>
                      </a:r>
                      <a:r>
                        <a:rPr lang="ko-KR" altLang="en-US" sz="1400" dirty="0"/>
                        <a:t>장애물의 움직임과 이벤트 발생에 따른 사운드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67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마무리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최종 점검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16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24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목각파임B" panose="02030600000101010101" pitchFamily="18" charset="-127"/>
                <a:ea typeface="HY목각파임B" panose="02030600000101010101" pitchFamily="18" charset="-127"/>
              </a:rPr>
              <a:t>자체평가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782493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172284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54235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평가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en-US" altLang="ko-KR" sz="1800" dirty="0"/>
                        <a:t>A:</a:t>
                      </a:r>
                      <a:r>
                        <a:rPr lang="ko-KR" altLang="en-US" sz="1800" dirty="0" err="1"/>
                        <a:t>매우잘함</a:t>
                      </a:r>
                      <a:r>
                        <a:rPr lang="en-US" altLang="ko-KR" sz="1800" dirty="0"/>
                        <a:t>,B:</a:t>
                      </a:r>
                      <a:r>
                        <a:rPr lang="ko-KR" altLang="en-US" sz="1800" dirty="0"/>
                        <a:t>잘함</a:t>
                      </a:r>
                      <a:r>
                        <a:rPr lang="en-US" altLang="ko-KR" sz="1800" dirty="0"/>
                        <a:t>,C:</a:t>
                      </a:r>
                      <a:r>
                        <a:rPr lang="ko-KR" altLang="en-US" sz="1800" dirty="0"/>
                        <a:t>보통</a:t>
                      </a:r>
                      <a:r>
                        <a:rPr lang="en-US" altLang="ko-KR" sz="1800" dirty="0"/>
                        <a:t>,D:</a:t>
                      </a:r>
                      <a:r>
                        <a:rPr lang="ko-KR" altLang="en-US" sz="1800" dirty="0"/>
                        <a:t>못함</a:t>
                      </a:r>
                      <a:r>
                        <a:rPr lang="en-US" altLang="ko-KR" sz="1800" dirty="0"/>
                        <a:t>,E:</a:t>
                      </a:r>
                      <a:r>
                        <a:rPr lang="ko-KR" altLang="en-US" sz="1800" dirty="0" err="1"/>
                        <a:t>매우못함</a:t>
                      </a:r>
                      <a:r>
                        <a:rPr lang="en-US" altLang="ko-KR" sz="18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00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발표자료에 포함할 내용을 다 포함했는가</a:t>
                      </a:r>
                      <a:r>
                        <a:rPr lang="en-US" altLang="ko-K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16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컨셉이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45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핵심 메카닉의 제시가 잘 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4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실행 흐름이 잘 표현되었는가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01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범위가 구체적이며 측정가능한가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14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 계획이 구체적이며 실행가능한가</a:t>
                      </a:r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4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71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400</Words>
  <Application>Microsoft Office PowerPoint</Application>
  <PresentationFormat>와이드스크린</PresentationFormat>
  <Paragraphs>104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HY목각파임B</vt:lpstr>
      <vt:lpstr>맑은 고딕</vt:lpstr>
      <vt:lpstr>Arial</vt:lpstr>
      <vt:lpstr>Office 테마</vt:lpstr>
      <vt:lpstr>PowerPoint 프레젠테이션</vt:lpstr>
      <vt:lpstr>목차</vt:lpstr>
      <vt:lpstr>게임 컨셉</vt:lpstr>
      <vt:lpstr>게임 메카닉</vt:lpstr>
      <vt:lpstr>게임 실행 흐름</vt:lpstr>
      <vt:lpstr>개발 범위</vt:lpstr>
      <vt:lpstr>개발 계획</vt:lpstr>
      <vt:lpstr>자체평가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고양이 마리오</dc:title>
  <dc:creator>박정훈</dc:creator>
  <cp:lastModifiedBy>박정훈</cp:lastModifiedBy>
  <cp:revision>18</cp:revision>
  <dcterms:created xsi:type="dcterms:W3CDTF">2016-09-22T04:53:24Z</dcterms:created>
  <dcterms:modified xsi:type="dcterms:W3CDTF">2016-09-22T08:47:31Z</dcterms:modified>
</cp:coreProperties>
</file>