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62" r:id="rId4"/>
    <p:sldId id="261" r:id="rId5"/>
    <p:sldId id="263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3839">
          <p15:clr>
            <a:srgbClr val="A4A3A4"/>
          </p15:clr>
        </p15:guide>
        <p15:guide id="4" pos="767">
          <p15:clr>
            <a:srgbClr val="A4A3A4"/>
          </p15:clr>
        </p15:guide>
        <p15:guide id="5" pos="69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492" autoAdjust="0"/>
  </p:normalViewPr>
  <p:slideViewPr>
    <p:cSldViewPr>
      <p:cViewPr varScale="1">
        <p:scale>
          <a:sx n="84" d="100"/>
          <a:sy n="84" d="100"/>
        </p:scale>
        <p:origin x="293" y="77"/>
      </p:cViewPr>
      <p:guideLst>
        <p:guide orient="horz" pos="2160"/>
        <p:guide orient="horz" pos="3888"/>
        <p:guide pos="3839"/>
        <p:guide pos="767"/>
        <p:guide pos="69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05E03B7-B591-4A2A-B695-014C5A39F13E}" type="datetimeFigureOut">
              <a:rPr lang="en-US" altLang="ko-KR"/>
              <a:t>5/31/2017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A8E322BB-75AD-4A1E-9661-2724167329F0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67DFBD7B-E4FB-4AA8-9540-FD148073ACB3}" type="datetimeFigureOut">
              <a:t>2017-05-31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B045B7DE-1198-4F2F-B574-CA8CAE34164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1" hangingPunct="1">
      <a:defRPr lang="ko-KR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정사각형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 latinLnBrk="1">
              <a:lnSpc>
                <a:spcPct val="80000"/>
              </a:lnSpc>
              <a:defRPr lang="ko-KR" sz="6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t>2017-05-31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3" y="1600200"/>
            <a:ext cx="9751060" cy="4572000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t>2017-05-31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정사각형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grpSp>
        <p:nvGrpSpPr>
          <p:cNvPr id="15" name="맨 아래 그래픽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자유형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7" name="사각형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t>2017-05-31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t>2017-05-31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정사각형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</p:grpSp>
      <p:grpSp>
        <p:nvGrpSpPr>
          <p:cNvPr id="19" name="맨 아래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자유형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21" name="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 latinLnBrk="1">
              <a:defRPr lang="ko-KR" sz="6000" b="0" cap="none" baseline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1">
              <a:buNone/>
              <a:defRPr lang="ko-KR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1">
              <a:buNone/>
              <a:defRPr lang="ko-KR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t>2017-05-31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t>2017-05-31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800" b="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2700" b="1"/>
            </a:lvl2pPr>
            <a:lvl3pPr marL="1218987" indent="0" latinLnBrk="1">
              <a:buNone/>
              <a:defRPr lang="ko-KR" sz="2400" b="1"/>
            </a:lvl3pPr>
            <a:lvl4pPr marL="1828480" indent="0" latinLnBrk="1">
              <a:buNone/>
              <a:defRPr lang="ko-KR" sz="2100" b="1"/>
            </a:lvl4pPr>
            <a:lvl5pPr marL="2437973" indent="0" latinLnBrk="1">
              <a:buNone/>
              <a:defRPr lang="ko-KR" sz="2100" b="1"/>
            </a:lvl5pPr>
            <a:lvl6pPr marL="3047467" indent="0" latinLnBrk="1">
              <a:buNone/>
              <a:defRPr lang="ko-KR" sz="2100" b="1"/>
            </a:lvl6pPr>
            <a:lvl7pPr marL="3656960" indent="0" latinLnBrk="1">
              <a:buNone/>
              <a:defRPr lang="ko-KR" sz="2100" b="1"/>
            </a:lvl7pPr>
            <a:lvl8pPr marL="4266453" indent="0" latinLnBrk="1">
              <a:buNone/>
              <a:defRPr lang="ko-KR" sz="2100" b="1"/>
            </a:lvl8pPr>
            <a:lvl9pPr marL="4875947" indent="0" latinLnBrk="1">
              <a:buNone/>
              <a:defRPr lang="ko-KR" sz="21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 baseline="0"/>
            </a:lvl8pPr>
            <a:lvl9pPr latinLnBrk="1">
              <a:defRPr lang="ko-KR" sz="2000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800" b="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2700" b="1"/>
            </a:lvl2pPr>
            <a:lvl3pPr marL="1218987" indent="0" latinLnBrk="1">
              <a:buNone/>
              <a:defRPr lang="ko-KR" sz="2400" b="1"/>
            </a:lvl3pPr>
            <a:lvl4pPr marL="1828480" indent="0" latinLnBrk="1">
              <a:buNone/>
              <a:defRPr lang="ko-KR" sz="2100" b="1"/>
            </a:lvl4pPr>
            <a:lvl5pPr marL="2437973" indent="0" latinLnBrk="1">
              <a:buNone/>
              <a:defRPr lang="ko-KR" sz="2100" b="1"/>
            </a:lvl5pPr>
            <a:lvl6pPr marL="3047467" indent="0" latinLnBrk="1">
              <a:buNone/>
              <a:defRPr lang="ko-KR" sz="2100" b="1"/>
            </a:lvl6pPr>
            <a:lvl7pPr marL="3656960" indent="0" latinLnBrk="1">
              <a:buNone/>
              <a:defRPr lang="ko-KR" sz="2100" b="1"/>
            </a:lvl7pPr>
            <a:lvl8pPr marL="4266453" indent="0" latinLnBrk="1">
              <a:buNone/>
              <a:defRPr lang="ko-KR" sz="2100" b="1"/>
            </a:lvl8pPr>
            <a:lvl9pPr marL="4875947" indent="0" latinLnBrk="1">
              <a:buNone/>
              <a:defRPr lang="ko-KR" sz="21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 baseline="0"/>
            </a:lvl8pPr>
            <a:lvl9pPr latinLnBrk="1">
              <a:defRPr lang="ko-KR" sz="2000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t>2017-05-31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t>2017-05-31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맨 아래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자유형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/>
            </a:p>
          </p:txBody>
        </p:sp>
        <p:sp>
          <p:nvSpPr>
            <p:cNvPr id="10" name="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t>2017-05-31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1">
              <a:defRPr lang="ko-KR" sz="36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 latinLnBrk="1">
              <a:defRPr lang="ko-KR" sz="2800"/>
            </a:lvl1pPr>
            <a:lvl2pPr latinLnBrk="1">
              <a:defRPr lang="ko-KR" sz="2400"/>
            </a:lvl2pPr>
            <a:lvl3pPr latinLnBrk="1">
              <a:defRPr lang="ko-KR" sz="2000"/>
            </a:lvl3pPr>
            <a:lvl4pPr latinLnBrk="1">
              <a:defRPr lang="ko-KR" sz="2000"/>
            </a:lvl4pPr>
            <a:lvl5pPr latinLnBrk="1">
              <a:defRPr lang="ko-KR" sz="20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1600"/>
            </a:lvl2pPr>
            <a:lvl3pPr marL="1218987" indent="0" latinLnBrk="1">
              <a:buNone/>
              <a:defRPr lang="ko-KR" sz="1300"/>
            </a:lvl3pPr>
            <a:lvl4pPr marL="1828480" indent="0" latinLnBrk="1">
              <a:buNone/>
              <a:defRPr lang="ko-KR" sz="1200"/>
            </a:lvl4pPr>
            <a:lvl5pPr marL="2437973" indent="0" latinLnBrk="1">
              <a:buNone/>
              <a:defRPr lang="ko-KR" sz="1200"/>
            </a:lvl5pPr>
            <a:lvl6pPr marL="3047467" indent="0" latinLnBrk="1">
              <a:buNone/>
              <a:defRPr lang="ko-KR" sz="1200"/>
            </a:lvl6pPr>
            <a:lvl7pPr marL="3656960" indent="0" latinLnBrk="1">
              <a:buNone/>
              <a:defRPr lang="ko-KR" sz="1200"/>
            </a:lvl7pPr>
            <a:lvl8pPr marL="4266453" indent="0" latinLnBrk="1">
              <a:buNone/>
              <a:defRPr lang="ko-KR" sz="1200"/>
            </a:lvl8pPr>
            <a:lvl9pPr marL="4875947" indent="0" latinLnBrk="1">
              <a:buNone/>
              <a:defRPr lang="ko-KR" sz="12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t>2017-05-31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1">
              <a:defRPr lang="ko-KR" sz="36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 latinLnBrk="1">
              <a:buNone/>
              <a:defRPr lang="ko-KR" sz="2700"/>
            </a:lvl1pPr>
            <a:lvl2pPr marL="609493" indent="0" latinLnBrk="1">
              <a:buNone/>
              <a:defRPr lang="ko-KR" sz="3700"/>
            </a:lvl2pPr>
            <a:lvl3pPr marL="1218987" indent="0" latinLnBrk="1">
              <a:buNone/>
              <a:defRPr lang="ko-KR" sz="3200"/>
            </a:lvl3pPr>
            <a:lvl4pPr marL="1828480" indent="0" latinLnBrk="1">
              <a:buNone/>
              <a:defRPr lang="ko-KR" sz="2700"/>
            </a:lvl4pPr>
            <a:lvl5pPr marL="2437973" indent="0" latinLnBrk="1">
              <a:buNone/>
              <a:defRPr lang="ko-KR" sz="2700"/>
            </a:lvl5pPr>
            <a:lvl6pPr marL="3047467" indent="0" latinLnBrk="1">
              <a:buNone/>
              <a:defRPr lang="ko-KR" sz="2700"/>
            </a:lvl6pPr>
            <a:lvl7pPr marL="3656960" indent="0" latinLnBrk="1">
              <a:buNone/>
              <a:defRPr lang="ko-KR" sz="2700"/>
            </a:lvl7pPr>
            <a:lvl8pPr marL="4266453" indent="0" latinLnBrk="1">
              <a:buNone/>
              <a:defRPr lang="ko-KR" sz="2700"/>
            </a:lvl8pPr>
            <a:lvl9pPr marL="4875947" indent="0" latinLnBrk="1">
              <a:buNone/>
              <a:defRPr lang="ko-KR" sz="27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 latinLnBrk="1">
              <a:buNone/>
              <a:defRPr lang="ko-KR" sz="2800">
                <a:solidFill>
                  <a:schemeClr val="accent1"/>
                </a:solidFill>
              </a:defRPr>
            </a:lvl1pPr>
            <a:lvl2pPr marL="609493" indent="0" latinLnBrk="1">
              <a:buNone/>
              <a:defRPr lang="ko-KR" sz="1600"/>
            </a:lvl2pPr>
            <a:lvl3pPr marL="1218987" indent="0" latinLnBrk="1">
              <a:buNone/>
              <a:defRPr lang="ko-KR" sz="1300"/>
            </a:lvl3pPr>
            <a:lvl4pPr marL="1828480" indent="0" latinLnBrk="1">
              <a:buNone/>
              <a:defRPr lang="ko-KR" sz="1200"/>
            </a:lvl4pPr>
            <a:lvl5pPr marL="2437973" indent="0" latinLnBrk="1">
              <a:buNone/>
              <a:defRPr lang="ko-KR" sz="1200"/>
            </a:lvl5pPr>
            <a:lvl6pPr marL="3047467" indent="0" latinLnBrk="1">
              <a:buNone/>
              <a:defRPr lang="ko-KR" sz="1200"/>
            </a:lvl6pPr>
            <a:lvl7pPr marL="3656960" indent="0" latinLnBrk="1">
              <a:buNone/>
              <a:defRPr lang="ko-KR" sz="1200"/>
            </a:lvl7pPr>
            <a:lvl8pPr marL="4266453" indent="0" latinLnBrk="1">
              <a:buNone/>
              <a:defRPr lang="ko-KR" sz="1200"/>
            </a:lvl8pPr>
            <a:lvl9pPr marL="4875947" indent="0" latinLnBrk="1">
              <a:buNone/>
              <a:defRPr lang="ko-KR" sz="12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t>2017-05-31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맨 아래 그래픽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자유형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사각형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정사각형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모서리가 둥근 사각형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모서리가 둥근 사각형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1">
              <a:defRPr 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1">
              <a:defRPr 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29E8617-6EA8-4B97-A5E8-E18E98765EE2}" type="datetime1">
              <a:rPr lang="en-US" altLang="ko-KR" smtClean="0"/>
              <a:pPr/>
              <a:t>5/31/2017</a:t>
            </a:fld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1">
              <a:defRPr 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4C99D79-8A4B-4031-B1E0-AF26F8EDF2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1" hangingPunct="1">
        <a:spcBef>
          <a:spcPct val="0"/>
        </a:spcBef>
        <a:buNone/>
        <a:defRPr lang="ko-KR" sz="3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55772" indent="-304747" algn="l" defTabSz="1218987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067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578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1088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5987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ko-KR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lang="ko-KR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 Script Language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Term Project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2013180010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박정훈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2013180041 </a:t>
            </a:r>
            <a:r>
              <a:rPr lang="ko-KR" altLang="en-US" dirty="0" err="1"/>
              <a:t>차현오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API </a:t>
            </a:r>
            <a:r>
              <a:rPr lang="ko-KR" altLang="en-US" dirty="0"/>
              <a:t>연동 구현 및 검색 기능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1448048"/>
            <a:ext cx="5328591" cy="4171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71" y="1556792"/>
            <a:ext cx="5226095" cy="3752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956" y="5619998"/>
            <a:ext cx="6705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  <a:endParaRPr 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90653"/>
              </p:ext>
            </p:extLst>
          </p:nvPr>
        </p:nvGraphicFramePr>
        <p:xfrm>
          <a:off x="909837" y="1628800"/>
          <a:ext cx="10369152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08786828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52493603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1033412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7840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6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API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조사 완료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국가공공데이터 포털 활용사례조사</a:t>
                      </a:r>
                    </a:p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0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기획발표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구현방법 모색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유튜브 기획발표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27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API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구현 및 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 발행번호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내용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금융용어 검색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98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Youtube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중간 시연 발표</a:t>
                      </a:r>
                    </a:p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9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Tkinter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GUI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9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G-mail,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연동과 회사 위치 지도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C/C++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배포파일작성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C/C++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distutils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활용 배포파일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Youtube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시연 발표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3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3826" y="0"/>
            <a:ext cx="10512862" cy="1325218"/>
          </a:xfrm>
        </p:spPr>
        <p:txBody>
          <a:bodyPr/>
          <a:lstStyle/>
          <a:p>
            <a:r>
              <a:rPr lang="en-US" altLang="ko-KR" dirty="0"/>
              <a:t>TKINTER GUI </a:t>
            </a:r>
            <a:r>
              <a:rPr lang="ko-KR" altLang="en-US" dirty="0"/>
              <a:t>구성도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33674" y="1758213"/>
            <a:ext cx="9620889" cy="4854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99"/>
          </a:p>
        </p:txBody>
      </p:sp>
      <p:sp>
        <p:nvSpPr>
          <p:cNvPr id="5" name="직사각형 4"/>
          <p:cNvSpPr/>
          <p:nvPr/>
        </p:nvSpPr>
        <p:spPr>
          <a:xfrm>
            <a:off x="1420057" y="1891345"/>
            <a:ext cx="1304677" cy="102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발행번호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20056" y="3071768"/>
            <a:ext cx="1304677" cy="102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기업정보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20055" y="5432615"/>
            <a:ext cx="1304677" cy="102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금융용어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20055" y="4252192"/>
            <a:ext cx="1304677" cy="102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주식정보조회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19992" y="1891344"/>
            <a:ext cx="6434635" cy="434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49885" y="1891344"/>
            <a:ext cx="1107941" cy="434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919993" y="2459369"/>
            <a:ext cx="3470264" cy="3993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8950" y="2459369"/>
            <a:ext cx="4144792" cy="3993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7016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_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oking_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4445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9FB2530-70BD-4540-B276-84D94A6F4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신선한 음식 프레젠테이션(와이드스크린)</Template>
  <TotalTime>0</TotalTime>
  <Words>157</Words>
  <Application>Microsoft Office PowerPoint</Application>
  <PresentationFormat>사용자 지정</PresentationFormat>
  <Paragraphs>56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궁서</vt:lpstr>
      <vt:lpstr>맑은 고딕</vt:lpstr>
      <vt:lpstr>Arial</vt:lpstr>
      <vt:lpstr>Constantia</vt:lpstr>
      <vt:lpstr>Cooking_16x9</vt:lpstr>
      <vt:lpstr>2017 Script Language    Term Project</vt:lpstr>
      <vt:lpstr>Open API 연동 구현 및 검색 기능 구현</vt:lpstr>
      <vt:lpstr>개발 계획</vt:lpstr>
      <vt:lpstr>TKINTER GUI 구성도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2017-05-17T06:00:12Z</dcterms:created>
  <dcterms:modified xsi:type="dcterms:W3CDTF">2017-05-31T08:13:09Z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