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62" r:id="rId4"/>
    <p:sldId id="261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5E03B7-B591-4A2A-B695-014C5A39F13E}" type="datetimeFigureOut">
              <a:rPr lang="en-US" altLang="ko-KR"/>
              <a:t>6/19/2017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E322BB-75AD-4A1E-9661-2724167329F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7DFBD7B-E4FB-4AA8-9540-FD148073ACB3}" type="datetimeFigureOut">
              <a:t>2017-06-19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045B7DE-1198-4F2F-B574-CA8CAE34164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1">
              <a:lnSpc>
                <a:spcPct val="80000"/>
              </a:lnSpc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2017-06-19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2017-06-19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5" name="맨 아래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7" name="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2017-06-19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2017-06-19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9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21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1">
              <a:defRPr lang="ko-KR" sz="6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1">
              <a:buNone/>
              <a:defRPr lang="ko-K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2017-06-19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2017-06-19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2017-06-19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2017-06-19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2017-06-19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2017-06-19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1">
              <a:buNone/>
              <a:defRPr lang="ko-KR" sz="2700"/>
            </a:lvl1pPr>
            <a:lvl2pPr marL="609493" indent="0" latinLnBrk="1">
              <a:buNone/>
              <a:defRPr lang="ko-KR" sz="3700"/>
            </a:lvl2pPr>
            <a:lvl3pPr marL="1218987" indent="0" latinLnBrk="1">
              <a:buNone/>
              <a:defRPr lang="ko-KR" sz="3200"/>
            </a:lvl3pPr>
            <a:lvl4pPr marL="1828480" indent="0" latinLnBrk="1">
              <a:buNone/>
              <a:defRPr lang="ko-KR" sz="2700"/>
            </a:lvl4pPr>
            <a:lvl5pPr marL="2437973" indent="0" latinLnBrk="1">
              <a:buNone/>
              <a:defRPr lang="ko-KR" sz="2700"/>
            </a:lvl5pPr>
            <a:lvl6pPr marL="3047467" indent="0" latinLnBrk="1">
              <a:buNone/>
              <a:defRPr lang="ko-KR" sz="2700"/>
            </a:lvl6pPr>
            <a:lvl7pPr marL="3656960" indent="0" latinLnBrk="1">
              <a:buNone/>
              <a:defRPr lang="ko-KR" sz="2700"/>
            </a:lvl7pPr>
            <a:lvl8pPr marL="4266453" indent="0" latinLnBrk="1">
              <a:buNone/>
              <a:defRPr lang="ko-KR" sz="2700"/>
            </a:lvl8pPr>
            <a:lvl9pPr marL="4875947" indent="0" latinLnBrk="1">
              <a:buNone/>
              <a:defRPr lang="ko-KR"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2017-06-19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정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9E8617-6EA8-4B97-A5E8-E18E98765EE2}" type="datetime1">
              <a:rPr lang="en-US" altLang="ko-KR" smtClean="0"/>
              <a:pPr/>
              <a:t>6/19/2017</a:t>
            </a:fld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lang="ko-KR"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Script Language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Term Project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2013180010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박정훈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2013180041 </a:t>
            </a:r>
            <a:r>
              <a:rPr lang="ko-KR" altLang="en-US" dirty="0" err="1"/>
              <a:t>차현오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연동 구현 및 검색 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448048"/>
            <a:ext cx="5328591" cy="4171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1" y="1556792"/>
            <a:ext cx="5226095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6" y="5619998"/>
            <a:ext cx="6705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9208"/>
              </p:ext>
            </p:extLst>
          </p:nvPr>
        </p:nvGraphicFramePr>
        <p:xfrm>
          <a:off x="909837" y="1628800"/>
          <a:ext cx="1036915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08786828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524936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033412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784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조사 완료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국가공공데이터 포털 활용사례조사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모색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및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발행번호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금융용어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8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중간 시연 발표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9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Tkinter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G-mail, </a:t>
                      </a:r>
                      <a:r>
                        <a:rPr lang="ko-KR" altLang="en-US" sz="1800" strike="sngStrik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연동</a:t>
                      </a:r>
                      <a:r>
                        <a:rPr lang="en-US" altLang="ko-KR" sz="1800" strike="sngStrik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strike="noStrike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</a:t>
                      </a:r>
                      <a:endParaRPr lang="ko-KR" altLang="en-US" sz="1800" strike="noStrike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연동과 </a:t>
                      </a:r>
                      <a:r>
                        <a:rPr lang="ko-KR" altLang="en-US" sz="1800" strike="sngStrik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위치 지도 연동</a:t>
                      </a:r>
                      <a:r>
                        <a:rPr lang="en-US" altLang="ko-KR" sz="1800" strike="sngStrik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strike="noStrike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66%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배포파일작성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distutils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활용 배포파일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시연 발표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음식 프레젠테이션(와이드스크린)</Template>
  <TotalTime>0</TotalTime>
  <Words>132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궁서</vt:lpstr>
      <vt:lpstr>맑은 고딕</vt:lpstr>
      <vt:lpstr>Arial</vt:lpstr>
      <vt:lpstr>Constantia</vt:lpstr>
      <vt:lpstr>Cooking_16x9</vt:lpstr>
      <vt:lpstr>2017 Script Language    Term Project</vt:lpstr>
      <vt:lpstr>Open API 연동 구현 및 검색 기능 구현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2017-05-17T06:00:12Z</dcterms:created>
  <dcterms:modified xsi:type="dcterms:W3CDTF">2017-06-19T07:21:22Z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