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D1E9D-0A85-4FDD-981C-C065EA6C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8FAD6C-14BA-42AF-A8E3-212946855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580D2-128F-4B8F-BE35-842D369D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D1CB-D860-49F2-B3FB-2E06063FA17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457DB-EBE0-4484-BDE1-360ABF91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272BD-6C87-48BA-BB87-9F8F7F88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53F-2384-4595-85F8-00FA6F46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947E6-5396-4D70-A8F1-AB4F71FB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0F6E04-0764-4C04-838F-4425528AC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3865A-B278-4649-93FD-F0302F72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D1CB-D860-49F2-B3FB-2E06063FA17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CC0A1-66A7-451C-A8CC-244C3B16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0154A-8783-4BC2-8298-ACD5D4CF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53F-2384-4595-85F8-00FA6F46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54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4D6EAA-B7FC-47E9-9086-7A0B64490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8DB8B8-CCE2-440B-BA2C-600F2DDB2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3E315-ED48-4727-A4B3-E7F228DA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D1CB-D860-49F2-B3FB-2E06063FA17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D4786-7C88-44FD-BCC4-63446FBB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309DC-55F8-4BE5-934E-C060552F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53F-2384-4595-85F8-00FA6F46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0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10D6E-5882-41EA-BA21-517DB6AF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BD886-2E98-4AB3-AA05-F09E8A167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1BEA4-3643-4122-BE99-5A9095B2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D1CB-D860-49F2-B3FB-2E06063FA17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E63D8-54A6-4FFE-B718-4AD26D47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A1081-1DDB-43A0-B94F-F8C60990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53F-2384-4595-85F8-00FA6F46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4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DBFB4-C673-46A8-B092-4F2A1E61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9F7E21-259A-45BE-A7AF-711EB312F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52AD6-E5EF-4A42-81C8-83FD6000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D1CB-D860-49F2-B3FB-2E06063FA17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00FDA-51E7-4184-A5FF-D1C4E2BF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6D9B1-F659-4067-A4FB-F5D53A2C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53F-2384-4595-85F8-00FA6F46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3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E5851-0FEB-4204-B19D-89EB5086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39AF7-4D82-49AA-B9B4-6F1C7594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3C9D8-A061-499A-9C58-9AE272A07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828BC8-20EF-44B2-A94E-B8263AFF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D1CB-D860-49F2-B3FB-2E06063FA17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AAFF2-462B-493D-B4F0-12780774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69F105-BA2A-4017-852F-FE1B1A61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53F-2384-4595-85F8-00FA6F46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91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B40F4-DFB0-46BC-8C8E-D6F10C30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FEE1-04D8-46B4-A82E-2B6476CBC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6C13E1-95B3-4523-A05E-A31D2E594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195897-0906-40F0-81F0-7179C19F1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74A018-C1DF-4F6E-97F6-48790BB1F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30C237-C612-4A81-8F6C-45BFE6F0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D1CB-D860-49F2-B3FB-2E06063FA17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7EAF76-85BA-40D3-BDE6-9328C8EA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C8F246-52A6-4A92-A73F-4B93E89D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53F-2384-4595-85F8-00FA6F46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0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2D5C0-1429-4A70-9448-D8983AE7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B94BD-BD3F-403D-B228-CB433269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D1CB-D860-49F2-B3FB-2E06063FA17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F5DE5-6D95-460D-A01B-F97A5B13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5B4B01-150C-4289-8DE4-399C3FCA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53F-2384-4595-85F8-00FA6F46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7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CB9CA-CFAE-4751-A279-F2F35A0C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D1CB-D860-49F2-B3FB-2E06063FA17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65C867-CEC6-47D4-B90F-2AE4C1BA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6B5CD-8CD7-4E1B-AE81-EC86634D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53F-2384-4595-85F8-00FA6F46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EC26C-C35A-4C67-B297-79E7E219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F7C4F-26F0-47AF-9775-54307D28E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985E83-B238-4D76-A7D4-3B099C5C9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5565DF-EA69-4128-AC17-D2A97FBC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D1CB-D860-49F2-B3FB-2E06063FA17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BC8BFD-FDDC-49DD-8860-23CC8EB7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9414D-CD09-4FBD-B6C5-5AE1CCFA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53F-2384-4595-85F8-00FA6F46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28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96FCF-5D27-4973-B2E5-6A7EC7F2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1F4825-BDB0-44CE-A81A-422A5D9A5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2F389A-7EAA-4F05-BB15-4A046B8A0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CCDB8-6E17-4F2E-A576-3EBB56C7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D1CB-D860-49F2-B3FB-2E06063FA17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BE307-43C5-490E-AF73-359DCE02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D54D10-7F22-48F6-8B7B-36549AEC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653F-2384-4595-85F8-00FA6F46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299980-CF55-47CF-AFB9-FE40266A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7DA6F-AAFC-4E45-8FF0-267EF55DC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2A1C6-571C-41AA-9D7A-C34873A81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D1CB-D860-49F2-B3FB-2E06063FA17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391CA-8A59-4440-B7A2-D6389C6B0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DB132-24D2-40D6-8580-C04A4DE2D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C653F-2384-4595-85F8-00FA6F46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1F4822-FDB6-49CC-98C5-9848C6A2F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40" y="541538"/>
            <a:ext cx="7706801" cy="425826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08AD1E-F32C-4F85-8C20-9688D66D8D15}"/>
              </a:ext>
            </a:extLst>
          </p:cNvPr>
          <p:cNvSpPr/>
          <p:nvPr/>
        </p:nvSpPr>
        <p:spPr>
          <a:xfrm>
            <a:off x="2547890" y="621437"/>
            <a:ext cx="2627791" cy="239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solidFill>
                  <a:srgbClr val="FF0000"/>
                </a:solidFill>
              </a:ln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95BEA-FC2F-4AA1-BD88-2E3FAD23511E}"/>
              </a:ext>
            </a:extLst>
          </p:cNvPr>
          <p:cNvSpPr/>
          <p:nvPr/>
        </p:nvSpPr>
        <p:spPr>
          <a:xfrm>
            <a:off x="2151750" y="4589755"/>
            <a:ext cx="209710" cy="210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solidFill>
                  <a:srgbClr val="FF0000"/>
                </a:solidFill>
              </a:ln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CE72A-373F-4E29-BE39-924B7F0A7408}"/>
              </a:ext>
            </a:extLst>
          </p:cNvPr>
          <p:cNvSpPr txBox="1"/>
          <p:nvPr/>
        </p:nvSpPr>
        <p:spPr>
          <a:xfrm>
            <a:off x="996635" y="5131294"/>
            <a:ext cx="5730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j-lt"/>
              </a:rPr>
              <a:t>conda</a:t>
            </a:r>
            <a:r>
              <a:rPr lang="en-US" altLang="ko-KR" dirty="0">
                <a:latin typeface="+mj-lt"/>
              </a:rPr>
              <a:t> install –c anaconda </a:t>
            </a:r>
            <a:r>
              <a:rPr lang="en-US" altLang="ko-KR" dirty="0" err="1">
                <a:latin typeface="+mj-lt"/>
              </a:rPr>
              <a:t>basemap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실행 후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y</a:t>
            </a:r>
            <a:r>
              <a:rPr lang="ko-KR" altLang="en-US" dirty="0">
                <a:latin typeface="+mj-lt"/>
              </a:rPr>
              <a:t>를 입력해서 완료</a:t>
            </a:r>
            <a:r>
              <a:rPr lang="en-US" altLang="ko-KR" dirty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environment location</a:t>
            </a:r>
            <a:r>
              <a:rPr lang="ko-KR" altLang="en-US" dirty="0">
                <a:latin typeface="+mj-lt"/>
              </a:rPr>
              <a:t>을 확인해줍니다</a:t>
            </a:r>
            <a:r>
              <a:rPr lang="en-US" altLang="ko-KR" dirty="0">
                <a:latin typeface="+mj-lt"/>
              </a:rPr>
              <a:t>.  </a:t>
            </a:r>
            <a:endParaRPr lang="ko-KR" altLang="en-US" dirty="0"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359B85-DBF5-47E4-9640-B27EA4E74E1E}"/>
              </a:ext>
            </a:extLst>
          </p:cNvPr>
          <p:cNvSpPr/>
          <p:nvPr/>
        </p:nvSpPr>
        <p:spPr>
          <a:xfrm>
            <a:off x="1038687" y="1518081"/>
            <a:ext cx="3622091" cy="239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897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848D77F-C2E1-48B4-B3C9-4F6747630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89" y="1245387"/>
            <a:ext cx="7878622" cy="2881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FDD6D0-30AC-4A6A-A0ED-E73342D77977}"/>
              </a:ext>
            </a:extLst>
          </p:cNvPr>
          <p:cNvSpPr txBox="1"/>
          <p:nvPr/>
        </p:nvSpPr>
        <p:spPr>
          <a:xfrm>
            <a:off x="3195484" y="412954"/>
            <a:ext cx="46604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err="1">
                <a:solidFill>
                  <a:srgbClr val="C00000"/>
                </a:solidFill>
              </a:rPr>
              <a:t>KeyError</a:t>
            </a:r>
            <a:r>
              <a:rPr lang="en-US" altLang="ko-KR" sz="2600" b="1" dirty="0">
                <a:solidFill>
                  <a:srgbClr val="C00000"/>
                </a:solidFill>
              </a:rPr>
              <a:t>:  </a:t>
            </a:r>
            <a:r>
              <a:rPr lang="en-US" altLang="ko-KR" sz="2600" dirty="0"/>
              <a:t>‘PROJ_LIB’</a:t>
            </a:r>
            <a:endParaRPr lang="ko-KR" alt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A4DDB-9B20-4BF7-912D-71D184C83927}"/>
              </a:ext>
            </a:extLst>
          </p:cNvPr>
          <p:cNvSpPr txBox="1"/>
          <p:nvPr/>
        </p:nvSpPr>
        <p:spPr>
          <a:xfrm>
            <a:off x="1386348" y="4261288"/>
            <a:ext cx="9566787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/>
              <a:t>윈도우</a:t>
            </a:r>
            <a:r>
              <a:rPr lang="en-US" altLang="ko-KR" dirty="0"/>
              <a:t>10 &amp; </a:t>
            </a:r>
            <a:r>
              <a:rPr lang="ko-KR" altLang="en-US" dirty="0"/>
              <a:t>아나콘다 상위버전 에서는</a:t>
            </a:r>
            <a:r>
              <a:rPr lang="en-US" altLang="ko-KR" dirty="0"/>
              <a:t> "epsg" </a:t>
            </a:r>
            <a:r>
              <a:rPr lang="ko-KR" altLang="en-US" dirty="0"/>
              <a:t>파일 경로가 </a:t>
            </a:r>
            <a:r>
              <a:rPr lang="en-US" altLang="ko-KR" b="1" dirty="0"/>
              <a:t>PROJ_LIB </a:t>
            </a:r>
            <a:r>
              <a:rPr lang="ko-KR" altLang="en-US" dirty="0"/>
              <a:t>에 지정 되어 있어야 </a:t>
            </a:r>
            <a:r>
              <a:rPr lang="en-US" altLang="ko-KR" dirty="0" err="1"/>
              <a:t>basemap</a:t>
            </a:r>
            <a:r>
              <a:rPr lang="en-US" altLang="ko-KR" dirty="0"/>
              <a:t> </a:t>
            </a:r>
            <a:r>
              <a:rPr lang="ko-KR" altLang="en-US" dirty="0"/>
              <a:t>이 제대로 작동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/>
              <a:t>위와 같은 에러가 난다는 것은 </a:t>
            </a:r>
            <a:r>
              <a:rPr lang="en-US" altLang="ko-KR" b="1" dirty="0"/>
              <a:t>PROJ_LIB </a:t>
            </a:r>
            <a:r>
              <a:rPr lang="ko-KR" altLang="en-US" dirty="0"/>
              <a:t>경로에 </a:t>
            </a:r>
            <a:r>
              <a:rPr lang="en-US" altLang="ko-KR" dirty="0"/>
              <a:t>“</a:t>
            </a:r>
            <a:r>
              <a:rPr lang="en-US" altLang="ko-KR" dirty="0" err="1"/>
              <a:t>epsg</a:t>
            </a:r>
            <a:r>
              <a:rPr lang="en-US" altLang="ko-KR" dirty="0"/>
              <a:t>“ </a:t>
            </a:r>
            <a:r>
              <a:rPr lang="ko-KR" altLang="en-US" dirty="0"/>
              <a:t>파일이 없다는 뜻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392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DD6D0-30AC-4A6A-A0ED-E73342D77977}"/>
              </a:ext>
            </a:extLst>
          </p:cNvPr>
          <p:cNvSpPr txBox="1"/>
          <p:nvPr/>
        </p:nvSpPr>
        <p:spPr>
          <a:xfrm>
            <a:off x="3195483" y="412954"/>
            <a:ext cx="64302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err="1">
                <a:solidFill>
                  <a:srgbClr val="C00000"/>
                </a:solidFill>
              </a:rPr>
              <a:t>KeyError</a:t>
            </a:r>
            <a:r>
              <a:rPr lang="en-US" altLang="ko-KR" sz="2600" b="1" dirty="0">
                <a:solidFill>
                  <a:srgbClr val="C00000"/>
                </a:solidFill>
              </a:rPr>
              <a:t>:  </a:t>
            </a:r>
            <a:r>
              <a:rPr lang="en-US" altLang="ko-KR" sz="2600" dirty="0"/>
              <a:t>‘PROJ_LIB’ </a:t>
            </a:r>
            <a:r>
              <a:rPr lang="en-US" altLang="ko-KR" sz="2600" dirty="0">
                <a:sym typeface="Wingdings" panose="05000000000000000000" pitchFamily="2" charset="2"/>
              </a:rPr>
              <a:t> </a:t>
            </a:r>
            <a:r>
              <a:rPr lang="ko-KR" altLang="en-US" sz="2600" dirty="0">
                <a:sym typeface="Wingdings" panose="05000000000000000000" pitchFamily="2" charset="2"/>
              </a:rPr>
              <a:t>경로</a:t>
            </a:r>
            <a:r>
              <a:rPr lang="en-US" altLang="ko-KR" sz="2600" dirty="0">
                <a:sym typeface="Wingdings" panose="05000000000000000000" pitchFamily="2" charset="2"/>
              </a:rPr>
              <a:t> </a:t>
            </a:r>
            <a:r>
              <a:rPr lang="ko-KR" altLang="en-US" sz="2600" dirty="0">
                <a:sym typeface="Wingdings" panose="05000000000000000000" pitchFamily="2" charset="2"/>
              </a:rPr>
              <a:t>지정</a:t>
            </a:r>
            <a:endParaRPr lang="ko-KR" alt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A4DDB-9B20-4BF7-912D-71D184C83927}"/>
              </a:ext>
            </a:extLst>
          </p:cNvPr>
          <p:cNvSpPr txBox="1"/>
          <p:nvPr/>
        </p:nvSpPr>
        <p:spPr>
          <a:xfrm>
            <a:off x="1741537" y="1826077"/>
            <a:ext cx="9566787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스파이더</a:t>
            </a:r>
            <a:r>
              <a:rPr lang="ko-KR" altLang="en-US" dirty="0"/>
              <a:t> 콘솔에서 아래와 같이 </a:t>
            </a:r>
            <a:r>
              <a:rPr lang="en-US" altLang="ko-KR" dirty="0"/>
              <a:t>PROJ_LIB </a:t>
            </a:r>
            <a:r>
              <a:rPr lang="ko-KR" altLang="en-US" dirty="0"/>
              <a:t>경로를 확인해 볼 수 있음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위와 같은 경로가 나오지 않는 다면 경로를 설정해 줘야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6A2C36-8397-40FC-A4F8-C72B8884B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10" t="60129" r="19838" b="31756"/>
          <a:stretch/>
        </p:blipFill>
        <p:spPr>
          <a:xfrm>
            <a:off x="1741537" y="2425906"/>
            <a:ext cx="7502289" cy="108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8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8FF810-1F5F-4889-8B9E-90F339D46F83}"/>
              </a:ext>
            </a:extLst>
          </p:cNvPr>
          <p:cNvSpPr txBox="1"/>
          <p:nvPr/>
        </p:nvSpPr>
        <p:spPr>
          <a:xfrm>
            <a:off x="796841" y="1922980"/>
            <a:ext cx="934097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os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os.environ</a:t>
            </a:r>
            <a:r>
              <a:rPr lang="en-US" altLang="ko-KR" sz="1600" dirty="0"/>
              <a:t>[‘PROJ_LIB’] = ‘</a:t>
            </a:r>
            <a:r>
              <a:rPr lang="ko-KR" altLang="en-US" sz="1600" dirty="0"/>
              <a:t>경로</a:t>
            </a:r>
            <a:r>
              <a:rPr lang="en-US" altLang="ko-KR" sz="1600" dirty="0"/>
              <a:t>’ </a:t>
            </a:r>
            <a:r>
              <a:rPr lang="ko-KR" altLang="en-US" sz="1600" dirty="0"/>
              <a:t>를 실행시켜 </a:t>
            </a:r>
            <a:r>
              <a:rPr lang="ko-KR" altLang="en-US" sz="1600" dirty="0" err="1"/>
              <a:t>줘야하는데</a:t>
            </a:r>
            <a:r>
              <a:rPr lang="ko-KR" altLang="en-US" sz="1600" dirty="0"/>
              <a:t> 여기서 경로는 아까 </a:t>
            </a:r>
            <a:r>
              <a:rPr lang="en-US" altLang="ko-KR" sz="1600" dirty="0"/>
              <a:t>environment location</a:t>
            </a:r>
            <a:r>
              <a:rPr lang="ko-KR" altLang="en-US" sz="1600" dirty="0"/>
              <a:t>에 </a:t>
            </a:r>
            <a:r>
              <a:rPr lang="en-US" altLang="ko-KR" sz="1600" b="1" dirty="0"/>
              <a:t>\Library\share\</a:t>
            </a:r>
            <a:r>
              <a:rPr lang="en-US" altLang="ko-KR" sz="1600" b="1" dirty="0" err="1"/>
              <a:t>proj</a:t>
            </a:r>
            <a:r>
              <a:rPr lang="en-US" altLang="ko-KR" sz="1600" b="1" dirty="0"/>
              <a:t> </a:t>
            </a:r>
            <a:r>
              <a:rPr lang="ko-KR" altLang="en-US" sz="1600" dirty="0"/>
              <a:t>를 추가하여 작성해주면 되는데</a:t>
            </a:r>
            <a:r>
              <a:rPr lang="en-US" altLang="ko-KR" sz="1600" dirty="0"/>
              <a:t>.. </a:t>
            </a:r>
            <a:r>
              <a:rPr lang="ko-KR" altLang="en-US" sz="1600" dirty="0" err="1"/>
              <a:t>백슬래쉬</a:t>
            </a:r>
            <a:r>
              <a:rPr lang="ko-KR" altLang="en-US" sz="1600" dirty="0"/>
              <a:t> 하나면 넣으면 에러가 남</a:t>
            </a:r>
            <a:r>
              <a:rPr lang="en-US" altLang="ko-KR" sz="1600" dirty="0"/>
              <a:t>. </a:t>
            </a:r>
          </a:p>
          <a:p>
            <a:endParaRPr lang="en-US" altLang="ko-KR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8B97B-0EC8-4981-8E8B-D74963EFA412}"/>
              </a:ext>
            </a:extLst>
          </p:cNvPr>
          <p:cNvSpPr txBox="1"/>
          <p:nvPr/>
        </p:nvSpPr>
        <p:spPr>
          <a:xfrm>
            <a:off x="1054354" y="5376134"/>
            <a:ext cx="838492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\(</a:t>
            </a:r>
            <a:r>
              <a:rPr lang="ko-KR" altLang="en-US" sz="1800" dirty="0" err="1"/>
              <a:t>백슬래쉬</a:t>
            </a:r>
            <a:r>
              <a:rPr lang="en-US" altLang="ko-KR" sz="1800" dirty="0"/>
              <a:t>) </a:t>
            </a:r>
            <a:r>
              <a:rPr lang="ko-KR" altLang="en-US" sz="1800" dirty="0"/>
              <a:t>를 두번씩 </a:t>
            </a:r>
            <a:r>
              <a:rPr lang="ko-KR" altLang="en-US" dirty="0"/>
              <a:t>써줘야 경로가 제대로 설정됩니다</a:t>
            </a:r>
            <a:r>
              <a:rPr lang="en-US" altLang="ko-KR" dirty="0"/>
              <a:t>.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3287B9-0EE4-44A6-869E-3CEE3F40C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3" t="30416" r="46094" b="56901"/>
          <a:stretch/>
        </p:blipFill>
        <p:spPr>
          <a:xfrm>
            <a:off x="796841" y="628253"/>
            <a:ext cx="7310800" cy="11732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8E7F3C-1834-4BE5-B40E-B9A1B29CF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25" t="31111" r="41875" b="57916"/>
          <a:stretch/>
        </p:blipFill>
        <p:spPr>
          <a:xfrm>
            <a:off x="866774" y="3936677"/>
            <a:ext cx="7600951" cy="98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2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148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용한</dc:creator>
  <cp:lastModifiedBy>Hyo Seok Park</cp:lastModifiedBy>
  <cp:revision>8</cp:revision>
  <dcterms:created xsi:type="dcterms:W3CDTF">2020-10-05T11:01:01Z</dcterms:created>
  <dcterms:modified xsi:type="dcterms:W3CDTF">2020-10-05T14:16:23Z</dcterms:modified>
</cp:coreProperties>
</file>