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434" r:id="rId2"/>
    <p:sldId id="462" r:id="rId3"/>
    <p:sldId id="463" r:id="rId4"/>
    <p:sldId id="464" r:id="rId5"/>
    <p:sldId id="465" r:id="rId6"/>
    <p:sldId id="466" r:id="rId7"/>
    <p:sldId id="46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8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01A2D-9572-4CBF-9CE1-8298A44D55EF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50874-B540-4538-9EAF-A79581001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829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114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465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275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03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71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09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572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622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312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4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58B4B-1288-4F89-860C-A8F2AB97DF81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22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9714" y="221721"/>
            <a:ext cx="10057996" cy="739775"/>
          </a:xfrm>
        </p:spPr>
        <p:txBody>
          <a:bodyPr>
            <a:normAutofit/>
          </a:bodyPr>
          <a:lstStyle/>
          <a:p>
            <a:r>
              <a:rPr lang="ko-KR" altLang="en-US" sz="3000" u="sng" dirty="0" smtClean="0"/>
              <a:t>기후</a:t>
            </a:r>
            <a:r>
              <a:rPr lang="en-US" altLang="ko-KR" sz="3000" u="sng" dirty="0"/>
              <a:t>-</a:t>
            </a:r>
            <a:r>
              <a:rPr lang="ko-KR" altLang="en-US" sz="3000" u="sng" dirty="0"/>
              <a:t>해양자료 처리</a:t>
            </a:r>
            <a:r>
              <a:rPr lang="en-US" altLang="ko-KR" sz="3000" u="sng" dirty="0"/>
              <a:t>:</a:t>
            </a:r>
            <a:r>
              <a:rPr lang="en-US" altLang="ko-KR" sz="3000" b="1" u="sng" dirty="0"/>
              <a:t>  </a:t>
            </a:r>
            <a:r>
              <a:rPr lang="en-US" altLang="ko-KR" sz="3000" b="1" u="sng" dirty="0" err="1"/>
              <a:t>netCDF</a:t>
            </a:r>
            <a:r>
              <a:rPr lang="en-US" altLang="ko-KR" sz="3000" b="1" u="sng" dirty="0"/>
              <a:t> </a:t>
            </a:r>
            <a:r>
              <a:rPr lang="ko-KR" altLang="en-US" sz="3000" b="1" u="sng" dirty="0"/>
              <a:t>파일 불러오기</a:t>
            </a:r>
            <a:endParaRPr lang="ko-KR" altLang="en-US" sz="2800" u="sng" dirty="0"/>
          </a:p>
        </p:txBody>
      </p:sp>
      <p:sp>
        <p:nvSpPr>
          <p:cNvPr id="3" name="직사각형 2"/>
          <p:cNvSpPr/>
          <p:nvPr/>
        </p:nvSpPr>
        <p:spPr>
          <a:xfrm>
            <a:off x="862148" y="1284574"/>
            <a:ext cx="10489475" cy="2947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이제부터는 우리가 자주 쓰는 </a:t>
            </a:r>
            <a:r>
              <a:rPr lang="en-US" altLang="ko-KR" dirty="0" err="1"/>
              <a:t>nc</a:t>
            </a:r>
            <a:r>
              <a:rPr lang="ko-KR" altLang="en-US" dirty="0"/>
              <a:t>데이터를 가지고 다루고 처리하는 법을 배울 것이다</a:t>
            </a:r>
            <a:r>
              <a:rPr lang="en-US" altLang="ko-KR" dirty="0"/>
              <a:t>. </a:t>
            </a:r>
            <a:r>
              <a:rPr lang="en-US" altLang="ko-KR" dirty="0" err="1"/>
              <a:t>NetCDF</a:t>
            </a:r>
            <a:r>
              <a:rPr lang="ko-KR" altLang="en-US" dirty="0"/>
              <a:t>는 </a:t>
            </a:r>
            <a:r>
              <a:rPr lang="en-US" altLang="ko-KR" dirty="0"/>
              <a:t>Network Common Data Format</a:t>
            </a:r>
            <a:r>
              <a:rPr lang="ko-KR" altLang="en-US" dirty="0"/>
              <a:t>의 약자로</a:t>
            </a:r>
            <a:r>
              <a:rPr lang="en-US" altLang="ko-KR" dirty="0"/>
              <a:t>, </a:t>
            </a:r>
            <a:r>
              <a:rPr lang="ko-KR" altLang="en-US" dirty="0"/>
              <a:t>말 그대로 자료를 처리하는 표준양식을 말한다</a:t>
            </a:r>
            <a:r>
              <a:rPr lang="en-US" altLang="ko-KR" dirty="0"/>
              <a:t>. </a:t>
            </a:r>
            <a:r>
              <a:rPr lang="ko-KR" altLang="en-US" dirty="0"/>
              <a:t>우리가 다운받아 사용하는 데이터의 대부분이 </a:t>
            </a:r>
            <a:r>
              <a:rPr lang="en-US" altLang="ko-KR" dirty="0" err="1"/>
              <a:t>nc</a:t>
            </a:r>
            <a:r>
              <a:rPr lang="ko-KR" altLang="en-US" dirty="0"/>
              <a:t>형식으로 되어있기 때문에</a:t>
            </a:r>
            <a:r>
              <a:rPr lang="en-US" altLang="ko-KR" dirty="0"/>
              <a:t>, </a:t>
            </a:r>
            <a:r>
              <a:rPr lang="en-US" altLang="ko-KR" dirty="0" err="1"/>
              <a:t>nc</a:t>
            </a:r>
            <a:r>
              <a:rPr lang="ko-KR" altLang="en-US" dirty="0"/>
              <a:t>파일을 다루는 법을 안다면 큰 도움이 될 것이다</a:t>
            </a:r>
            <a:r>
              <a:rPr lang="en-US" altLang="ko-KR" dirty="0"/>
              <a:t>. </a:t>
            </a:r>
            <a:r>
              <a:rPr lang="en-US" altLang="ko-KR" dirty="0" err="1"/>
              <a:t>nc</a:t>
            </a:r>
            <a:r>
              <a:rPr lang="ko-KR" altLang="en-US" dirty="0"/>
              <a:t>데이터 처리의 기본은 </a:t>
            </a:r>
            <a:r>
              <a:rPr lang="en-US" altLang="ko-KR" dirty="0"/>
              <a:t>netCDF4 </a:t>
            </a:r>
            <a:r>
              <a:rPr lang="ko-KR" altLang="en-US" dirty="0"/>
              <a:t>모듈을 불러오는 것부터 시작한다</a:t>
            </a:r>
            <a:r>
              <a:rPr lang="en-US" altLang="ko-KR" dirty="0"/>
              <a:t>. </a:t>
            </a:r>
            <a:r>
              <a:rPr lang="ko-KR" altLang="en-US" dirty="0"/>
              <a:t>물론 기상데이터에는 </a:t>
            </a:r>
            <a:r>
              <a:rPr lang="en-US" altLang="ko-KR" dirty="0" err="1"/>
              <a:t>netCDF</a:t>
            </a:r>
            <a:r>
              <a:rPr lang="ko-KR" altLang="en-US" dirty="0"/>
              <a:t>를 제외한 다른 형식의 데이터들도 있으나</a:t>
            </a:r>
            <a:r>
              <a:rPr lang="en-US" altLang="ko-KR" dirty="0"/>
              <a:t>, </a:t>
            </a:r>
            <a:r>
              <a:rPr lang="ko-KR" altLang="en-US" dirty="0"/>
              <a:t>여기서는 </a:t>
            </a:r>
            <a:r>
              <a:rPr lang="en-US" altLang="ko-KR" dirty="0" err="1"/>
              <a:t>nc</a:t>
            </a:r>
            <a:r>
              <a:rPr lang="ko-KR" altLang="en-US" dirty="0"/>
              <a:t>데이터에 관한 것만 다룰 것이다</a:t>
            </a:r>
            <a:r>
              <a:rPr lang="en-US" altLang="ko-KR" dirty="0"/>
              <a:t>. </a:t>
            </a:r>
            <a:r>
              <a:rPr lang="ko-KR" altLang="en-US" dirty="0"/>
              <a:t>다른 형식으로 이루어진 데이터도 모듈을 사용하여 불러오는 방식은 다를 수 있으나 기본적인 구조는 비슷할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8159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9714" y="221721"/>
            <a:ext cx="10057996" cy="739775"/>
          </a:xfrm>
        </p:spPr>
        <p:txBody>
          <a:bodyPr>
            <a:normAutofit/>
          </a:bodyPr>
          <a:lstStyle/>
          <a:p>
            <a:r>
              <a:rPr lang="en-US" altLang="ko-KR" sz="3000" b="1" u="sng" dirty="0" smtClean="0"/>
              <a:t>   </a:t>
            </a:r>
            <a:r>
              <a:rPr lang="en-US" altLang="ko-KR" sz="3000" b="1" u="sng" dirty="0" err="1"/>
              <a:t>NetCDF</a:t>
            </a:r>
            <a:r>
              <a:rPr lang="en-US" altLang="ko-KR" sz="3000" b="1" u="sng" dirty="0"/>
              <a:t> </a:t>
            </a:r>
            <a:r>
              <a:rPr lang="ko-KR" altLang="en-US" sz="3000" b="1" u="sng" dirty="0"/>
              <a:t>파일 불러오기</a:t>
            </a:r>
            <a:endParaRPr lang="ko-KR" altLang="en-US" sz="2800" u="sng" dirty="0"/>
          </a:p>
        </p:txBody>
      </p:sp>
      <p:sp>
        <p:nvSpPr>
          <p:cNvPr id="3" name="직사각형 2"/>
          <p:cNvSpPr/>
          <p:nvPr/>
        </p:nvSpPr>
        <p:spPr>
          <a:xfrm>
            <a:off x="888273" y="1232323"/>
            <a:ext cx="10489475" cy="1527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en-US" altLang="ko-KR" dirty="0" err="1"/>
              <a:t>nc</a:t>
            </a:r>
            <a:r>
              <a:rPr lang="ko-KR" altLang="en-US" dirty="0"/>
              <a:t>파일을 다루려면 우선 </a:t>
            </a:r>
            <a:r>
              <a:rPr lang="en-US" altLang="ko-KR" dirty="0" err="1"/>
              <a:t>nc</a:t>
            </a:r>
            <a:r>
              <a:rPr lang="ko-KR" altLang="en-US" dirty="0"/>
              <a:t>파일을 불러와야 한다</a:t>
            </a:r>
            <a:r>
              <a:rPr lang="en-US" altLang="ko-KR" dirty="0"/>
              <a:t>. </a:t>
            </a:r>
            <a:r>
              <a:rPr lang="en-US" altLang="ko-KR" dirty="0" err="1"/>
              <a:t>nc</a:t>
            </a:r>
            <a:r>
              <a:rPr lang="ko-KR" altLang="en-US" dirty="0"/>
              <a:t>파일을 불러오려면 다음 과정을 거친다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b="1" dirty="0"/>
              <a:t>import netCDF4</a:t>
            </a:r>
            <a:r>
              <a:rPr lang="ko-KR" altLang="en-US" b="1" dirty="0"/>
              <a:t>를 통해 </a:t>
            </a:r>
            <a:r>
              <a:rPr lang="en-US" altLang="ko-KR" b="1" dirty="0"/>
              <a:t>netCDF4 </a:t>
            </a:r>
            <a:r>
              <a:rPr lang="ko-KR" altLang="en-US" b="1" dirty="0"/>
              <a:t>모듈을 불러온다</a:t>
            </a:r>
            <a:r>
              <a:rPr lang="en-US" altLang="ko-KR" b="1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&gt;&gt; import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netCDF4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as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 err="1">
                <a:solidFill>
                  <a:srgbClr val="FF0000"/>
                </a:solidFill>
              </a:rPr>
              <a:t>nc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686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9714" y="221721"/>
            <a:ext cx="10057996" cy="739775"/>
          </a:xfrm>
        </p:spPr>
        <p:txBody>
          <a:bodyPr>
            <a:normAutofit/>
          </a:bodyPr>
          <a:lstStyle/>
          <a:p>
            <a:r>
              <a:rPr lang="en-US" altLang="ko-KR" sz="3000" b="1" u="sng" dirty="0" smtClean="0"/>
              <a:t>   </a:t>
            </a:r>
            <a:r>
              <a:rPr lang="en-US" altLang="ko-KR" sz="3000" b="1" u="sng" dirty="0" err="1"/>
              <a:t>NetCDF</a:t>
            </a:r>
            <a:r>
              <a:rPr lang="en-US" altLang="ko-KR" sz="3000" b="1" u="sng" dirty="0"/>
              <a:t> </a:t>
            </a:r>
            <a:r>
              <a:rPr lang="ko-KR" altLang="en-US" sz="3000" b="1" u="sng" dirty="0"/>
              <a:t>파일 불러오기</a:t>
            </a:r>
            <a:endParaRPr lang="ko-KR" altLang="en-US" sz="2800" u="sng" dirty="0"/>
          </a:p>
        </p:txBody>
      </p:sp>
      <p:sp>
        <p:nvSpPr>
          <p:cNvPr id="3" name="직사각형 2"/>
          <p:cNvSpPr/>
          <p:nvPr/>
        </p:nvSpPr>
        <p:spPr>
          <a:xfrm>
            <a:off x="888273" y="1232323"/>
            <a:ext cx="10489475" cy="4853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en-US" altLang="ko-KR" dirty="0" err="1"/>
              <a:t>nc</a:t>
            </a:r>
            <a:r>
              <a:rPr lang="ko-KR" altLang="en-US" dirty="0"/>
              <a:t>파일을 다루려면 우선 </a:t>
            </a:r>
            <a:r>
              <a:rPr lang="en-US" altLang="ko-KR" dirty="0" err="1"/>
              <a:t>nc</a:t>
            </a:r>
            <a:r>
              <a:rPr lang="ko-KR" altLang="en-US" dirty="0"/>
              <a:t>파일을 불러와야 한다</a:t>
            </a:r>
            <a:r>
              <a:rPr lang="en-US" altLang="ko-KR" dirty="0"/>
              <a:t>. </a:t>
            </a:r>
            <a:r>
              <a:rPr lang="en-US" altLang="ko-KR" dirty="0" err="1"/>
              <a:t>nc</a:t>
            </a:r>
            <a:r>
              <a:rPr lang="ko-KR" altLang="en-US" dirty="0"/>
              <a:t>파일을 불러오려면 다음 과정을 거친다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b="1" dirty="0"/>
              <a:t>import netCDF4</a:t>
            </a:r>
            <a:r>
              <a:rPr lang="ko-KR" altLang="en-US" b="1" dirty="0"/>
              <a:t>를 통해 </a:t>
            </a:r>
            <a:r>
              <a:rPr lang="en-US" altLang="ko-KR" b="1" dirty="0"/>
              <a:t>netCDF4 </a:t>
            </a:r>
            <a:r>
              <a:rPr lang="ko-KR" altLang="en-US" b="1" dirty="0"/>
              <a:t>모듈을 불러온다</a:t>
            </a:r>
            <a:r>
              <a:rPr lang="en-US" altLang="ko-KR" b="1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&gt;&gt; import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netCDF4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as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 err="1">
                <a:solidFill>
                  <a:srgbClr val="FF0000"/>
                </a:solidFill>
              </a:rPr>
              <a:t>nc</a:t>
            </a:r>
            <a:endParaRPr lang="en-US" altLang="ko-KR" b="1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하지만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이 경우 아래와 같은 에러가 발생</a:t>
            </a:r>
            <a:r>
              <a:rPr lang="en-US" altLang="ko-KR" b="1" dirty="0">
                <a:solidFill>
                  <a:srgbClr val="FF0000"/>
                </a:solidFill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0070C0"/>
                </a:solidFill>
              </a:rPr>
              <a:t>  File "&lt;ipython-input-1-c33865b1394d&gt;", line 1, in &lt;module&gt;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0070C0"/>
                </a:solidFill>
              </a:rPr>
              <a:t>    import netCDF4 as </a:t>
            </a:r>
            <a:r>
              <a:rPr lang="en-US" altLang="ko-KR" dirty="0" err="1">
                <a:solidFill>
                  <a:srgbClr val="0070C0"/>
                </a:solidFill>
              </a:rPr>
              <a:t>nc</a:t>
            </a:r>
            <a:endParaRPr lang="en-US" altLang="ko-KR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dirty="0" err="1">
                <a:solidFill>
                  <a:srgbClr val="0070C0"/>
                </a:solidFill>
              </a:rPr>
              <a:t>ModuleNotFoundError</a:t>
            </a:r>
            <a:r>
              <a:rPr lang="en-US" altLang="ko-KR" dirty="0">
                <a:solidFill>
                  <a:srgbClr val="0070C0"/>
                </a:solidFill>
              </a:rPr>
              <a:t>: No module named 'netCDF4’</a:t>
            </a:r>
          </a:p>
          <a:p>
            <a:pPr>
              <a:lnSpc>
                <a:spcPct val="200000"/>
              </a:lnSpc>
            </a:pPr>
            <a:endParaRPr lang="en-US" altLang="ko-KR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altLang="ko-KR" b="1" dirty="0" err="1">
                <a:solidFill>
                  <a:srgbClr val="FF0000"/>
                </a:solidFill>
                <a:sym typeface="Wingdings" panose="05000000000000000000" pitchFamily="2" charset="2"/>
              </a:rPr>
              <a:t>netCDF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파일을 불러오고 처리할 수 있는 모듈을 다운받아서 설치해야 한다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!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581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9714" y="221721"/>
            <a:ext cx="10057996" cy="739775"/>
          </a:xfrm>
        </p:spPr>
        <p:txBody>
          <a:bodyPr>
            <a:normAutofit/>
          </a:bodyPr>
          <a:lstStyle/>
          <a:p>
            <a:r>
              <a:rPr lang="en-US" altLang="ko-KR" sz="3000" b="1" u="sng" dirty="0" smtClean="0"/>
              <a:t>   </a:t>
            </a:r>
            <a:r>
              <a:rPr lang="en-US" altLang="ko-KR" sz="3000" b="1" u="sng" dirty="0" err="1"/>
              <a:t>NetCDF</a:t>
            </a:r>
            <a:r>
              <a:rPr lang="en-US" altLang="ko-KR" sz="3000" b="1" u="sng" dirty="0"/>
              <a:t> </a:t>
            </a:r>
            <a:r>
              <a:rPr lang="ko-KR" altLang="en-US" sz="3000" b="1" u="sng" dirty="0"/>
              <a:t>파일 불러오기</a:t>
            </a:r>
            <a:endParaRPr lang="ko-KR" altLang="en-US" sz="2800" u="sng" dirty="0"/>
          </a:p>
        </p:txBody>
      </p:sp>
      <p:sp>
        <p:nvSpPr>
          <p:cNvPr id="3" name="직사각형 2"/>
          <p:cNvSpPr/>
          <p:nvPr/>
        </p:nvSpPr>
        <p:spPr>
          <a:xfrm>
            <a:off x="888273" y="1232323"/>
            <a:ext cx="10489475" cy="4297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en-US" altLang="ko-KR" dirty="0" err="1"/>
              <a:t>nc</a:t>
            </a:r>
            <a:r>
              <a:rPr lang="ko-KR" altLang="en-US" dirty="0"/>
              <a:t>파일을 다루려면 우선 </a:t>
            </a:r>
            <a:r>
              <a:rPr lang="en-US" altLang="ko-KR" dirty="0" err="1"/>
              <a:t>nc</a:t>
            </a:r>
            <a:r>
              <a:rPr lang="ko-KR" altLang="en-US" dirty="0"/>
              <a:t>파일을 불러와야 한다</a:t>
            </a:r>
            <a:r>
              <a:rPr lang="en-US" altLang="ko-KR" dirty="0"/>
              <a:t>. </a:t>
            </a:r>
            <a:r>
              <a:rPr lang="en-US" altLang="ko-KR" dirty="0" err="1"/>
              <a:t>nc</a:t>
            </a:r>
            <a:r>
              <a:rPr lang="ko-KR" altLang="en-US" dirty="0"/>
              <a:t>파일을 불러오려면 다음 과정을 거친다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b="1" dirty="0"/>
              <a:t>import netCDF4</a:t>
            </a:r>
            <a:r>
              <a:rPr lang="ko-KR" altLang="en-US" b="1" dirty="0"/>
              <a:t>를 통해 </a:t>
            </a:r>
            <a:r>
              <a:rPr lang="en-US" altLang="ko-KR" b="1" dirty="0"/>
              <a:t>netCDF4 </a:t>
            </a:r>
            <a:r>
              <a:rPr lang="ko-KR" altLang="en-US" b="1" dirty="0"/>
              <a:t>모듈을 불러온다</a:t>
            </a:r>
            <a:r>
              <a:rPr lang="en-US" altLang="ko-KR" b="1" dirty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</a:pPr>
            <a:r>
              <a:rPr lang="en-US" altLang="ko-KR" dirty="0" err="1">
                <a:sym typeface="Wingdings" panose="05000000000000000000" pitchFamily="2" charset="2"/>
              </a:rPr>
              <a:t>netCDF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파일을 불러오고 처리할 수 있는 모듈을 다운받아서 설치해야 한다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sym typeface="Wingdings" panose="05000000000000000000" pitchFamily="2" charset="2"/>
              </a:rPr>
              <a:t>여기에 대한 설명은 아래 웹페이지에서 찾을 수 있다</a:t>
            </a:r>
            <a:r>
              <a:rPr lang="en-US" altLang="ko-KR" dirty="0">
                <a:sym typeface="Wingdings" panose="05000000000000000000" pitchFamily="2" charset="2"/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en-US" altLang="ko-KR" b="1" dirty="0"/>
              <a:t>https://anaconda.org/anaconda/netcdf4</a:t>
            </a:r>
          </a:p>
          <a:p>
            <a:pPr>
              <a:lnSpc>
                <a:spcPct val="200000"/>
              </a:lnSpc>
            </a:pPr>
            <a:endParaRPr lang="en-US" altLang="ko-KR" b="1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즉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,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 아래와 같은 명령문을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‘Anaconda Prompt’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에서 실행하면 된다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:</a:t>
            </a:r>
            <a:endParaRPr lang="en-US" altLang="ko-KR" b="1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b="1" dirty="0" err="1">
                <a:solidFill>
                  <a:srgbClr val="FF0000"/>
                </a:solidFill>
              </a:rPr>
              <a:t>conda</a:t>
            </a:r>
            <a:r>
              <a:rPr lang="en-US" altLang="ko-KR" b="1" dirty="0">
                <a:solidFill>
                  <a:srgbClr val="FF0000"/>
                </a:solidFill>
              </a:rPr>
              <a:t> install -c anaconda netcdf4</a:t>
            </a:r>
          </a:p>
        </p:txBody>
      </p:sp>
    </p:spTree>
    <p:extLst>
      <p:ext uri="{BB962C8B-B14F-4D97-AF65-F5344CB8AC3E}">
        <p14:creationId xmlns:p14="http://schemas.microsoft.com/office/powerpoint/2010/main" val="2750255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9714" y="221721"/>
            <a:ext cx="10057996" cy="739775"/>
          </a:xfrm>
        </p:spPr>
        <p:txBody>
          <a:bodyPr>
            <a:normAutofit/>
          </a:bodyPr>
          <a:lstStyle/>
          <a:p>
            <a:r>
              <a:rPr lang="en-US" altLang="ko-KR" sz="2800" u="sng" dirty="0"/>
              <a:t>Anaconda Prompt </a:t>
            </a:r>
            <a:r>
              <a:rPr lang="ko-KR" altLang="en-US" sz="2800" u="sng" dirty="0"/>
              <a:t>실행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3B4E20-2A2D-4C5F-92E9-49EDB4F8DF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2" t="20000" r="45217"/>
          <a:stretch/>
        </p:blipFill>
        <p:spPr>
          <a:xfrm>
            <a:off x="1154290" y="961496"/>
            <a:ext cx="6713984" cy="575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10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9714" y="221721"/>
            <a:ext cx="10057996" cy="739775"/>
          </a:xfrm>
        </p:spPr>
        <p:txBody>
          <a:bodyPr>
            <a:normAutofit/>
          </a:bodyPr>
          <a:lstStyle/>
          <a:p>
            <a:r>
              <a:rPr lang="en-US" altLang="ko-KR" sz="2800" u="sng" dirty="0"/>
              <a:t>Anaconda Prompt </a:t>
            </a:r>
            <a:r>
              <a:rPr lang="ko-KR" altLang="en-US" sz="2800" u="sng" dirty="0"/>
              <a:t>실행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F5E1C0-8260-4F8C-91F6-D7B67F9138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91" t="15072" r="45788" b="41160"/>
          <a:stretch/>
        </p:blipFill>
        <p:spPr>
          <a:xfrm>
            <a:off x="979714" y="1102657"/>
            <a:ext cx="8618239" cy="43019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7E644E-F024-4CE2-BD35-D450EA487CC5}"/>
              </a:ext>
            </a:extLst>
          </p:cNvPr>
          <p:cNvSpPr txBox="1"/>
          <p:nvPr/>
        </p:nvSpPr>
        <p:spPr>
          <a:xfrm>
            <a:off x="3256426" y="5545814"/>
            <a:ext cx="5504572" cy="1112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‘Anaconda Prompt’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에서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:</a:t>
            </a:r>
            <a:endParaRPr lang="en-US" altLang="ko-KR" b="1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&gt;</a:t>
            </a:r>
            <a:r>
              <a:rPr lang="en-US" altLang="ko-KR" b="1" dirty="0" err="1">
                <a:solidFill>
                  <a:srgbClr val="FF0000"/>
                </a:solidFill>
              </a:rPr>
              <a:t>conda</a:t>
            </a:r>
            <a:r>
              <a:rPr lang="en-US" altLang="ko-KR" b="1" dirty="0">
                <a:solidFill>
                  <a:srgbClr val="FF0000"/>
                </a:solidFill>
              </a:rPr>
              <a:t> install -c anaconda netcdf4</a:t>
            </a:r>
          </a:p>
        </p:txBody>
      </p:sp>
    </p:spTree>
    <p:extLst>
      <p:ext uri="{BB962C8B-B14F-4D97-AF65-F5344CB8AC3E}">
        <p14:creationId xmlns:p14="http://schemas.microsoft.com/office/powerpoint/2010/main" val="3299855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9714" y="221721"/>
            <a:ext cx="10057996" cy="739775"/>
          </a:xfrm>
        </p:spPr>
        <p:txBody>
          <a:bodyPr>
            <a:normAutofit/>
          </a:bodyPr>
          <a:lstStyle/>
          <a:p>
            <a:r>
              <a:rPr lang="en-US" altLang="ko-KR" sz="2800" u="sng" dirty="0"/>
              <a:t>Anaconda Prompt </a:t>
            </a:r>
            <a:r>
              <a:rPr lang="ko-KR" altLang="en-US" sz="2800" u="sng" dirty="0"/>
              <a:t>실행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E625A35-24A9-4C56-8AA0-0077E9E241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14" t="15216" r="30136" b="24179"/>
          <a:stretch/>
        </p:blipFill>
        <p:spPr>
          <a:xfrm>
            <a:off x="854764" y="1043608"/>
            <a:ext cx="10018303" cy="535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341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4452</TotalTime>
  <Words>307</Words>
  <Application>Microsoft Office PowerPoint</Application>
  <PresentationFormat>와이드스크린</PresentationFormat>
  <Paragraphs>30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</vt:lpstr>
      <vt:lpstr>Office 테마</vt:lpstr>
      <vt:lpstr>기후-해양자료 처리:  netCDF 파일 불러오기</vt:lpstr>
      <vt:lpstr>   NetCDF 파일 불러오기</vt:lpstr>
      <vt:lpstr>   NetCDF 파일 불러오기</vt:lpstr>
      <vt:lpstr>   NetCDF 파일 불러오기</vt:lpstr>
      <vt:lpstr>Anaconda Prompt 실행</vt:lpstr>
      <vt:lpstr>Anaconda Prompt 실행</vt:lpstr>
      <vt:lpstr>Anaconda Prompt 실행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기초해양통계 및 실습  (2020년 1학기)</dc:title>
  <dc:creator>HyoSeok Park</dc:creator>
  <cp:lastModifiedBy>HyoSeok Park</cp:lastModifiedBy>
  <cp:revision>439</cp:revision>
  <dcterms:created xsi:type="dcterms:W3CDTF">2020-03-02T03:00:47Z</dcterms:created>
  <dcterms:modified xsi:type="dcterms:W3CDTF">2020-09-22T12:46:23Z</dcterms:modified>
</cp:coreProperties>
</file>