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2" r:id="rId2"/>
    <p:sldId id="494" r:id="rId3"/>
    <p:sldId id="495" r:id="rId4"/>
    <p:sldId id="497" r:id="rId5"/>
    <p:sldId id="496" r:id="rId6"/>
    <p:sldId id="498" r:id="rId7"/>
    <p:sldId id="499" r:id="rId8"/>
    <p:sldId id="504" r:id="rId9"/>
    <p:sldId id="500" r:id="rId10"/>
    <p:sldId id="502" r:id="rId11"/>
    <p:sldId id="50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264408"/>
            <a:ext cx="9144000" cy="1656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시각화 소개 및 </a:t>
            </a:r>
            <a:r>
              <a:rPr lang="en-US" altLang="ko-KR" sz="3200" dirty="0" err="1"/>
              <a:t>Basemap</a:t>
            </a:r>
            <a:r>
              <a:rPr lang="en-US" altLang="ko-KR" sz="3200" dirty="0"/>
              <a:t> </a:t>
            </a:r>
            <a:r>
              <a:rPr lang="ko-KR" altLang="en-US" sz="3200" dirty="0"/>
              <a:t>을 이용한 </a:t>
            </a:r>
            <a:r>
              <a:rPr lang="en-US" altLang="ko-KR" sz="3200" dirty="0"/>
              <a:t>mapping</a:t>
            </a:r>
            <a:br>
              <a:rPr lang="en-US" altLang="ko-KR" sz="3200" dirty="0"/>
            </a:br>
            <a:r>
              <a:rPr lang="en-US" altLang="ko-KR" sz="2800" dirty="0"/>
              <a:t>10</a:t>
            </a:r>
            <a:r>
              <a:rPr lang="ko-KR" altLang="en-US" sz="2800" dirty="0"/>
              <a:t>월 </a:t>
            </a:r>
            <a:r>
              <a:rPr lang="en-US" altLang="ko-KR" sz="2800" dirty="0"/>
              <a:t>5</a:t>
            </a:r>
            <a:r>
              <a:rPr lang="ko-KR" altLang="en-US" sz="2800" dirty="0"/>
              <a:t>일 </a:t>
            </a:r>
            <a:r>
              <a:rPr lang="en-US" altLang="ko-KR" sz="2800" dirty="0"/>
              <a:t>(</a:t>
            </a:r>
            <a:r>
              <a:rPr lang="ko-KR" altLang="en-US" sz="2800" dirty="0"/>
              <a:t>월요일</a:t>
            </a:r>
            <a:r>
              <a:rPr lang="en-US" altLang="ko-KR" sz="2800" dirty="0"/>
              <a:t>) ~ </a:t>
            </a:r>
            <a:r>
              <a:rPr lang="en-US" altLang="ko-KR" sz="2800" b="1" dirty="0"/>
              <a:t>10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7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(</a:t>
            </a:r>
            <a:r>
              <a:rPr lang="ko-KR" altLang="en-US" sz="2800" b="1" dirty="0" smtClean="0"/>
              <a:t>수요일 </a:t>
            </a:r>
            <a:r>
              <a:rPr lang="ko-KR" altLang="en-US" sz="2800" b="1" dirty="0" smtClean="0"/>
              <a:t>실습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725" y="2312126"/>
            <a:ext cx="9144000" cy="4428307"/>
          </a:xfrm>
        </p:spPr>
        <p:txBody>
          <a:bodyPr>
            <a:normAutofit/>
          </a:bodyPr>
          <a:lstStyle/>
          <a:p>
            <a:r>
              <a:rPr lang="en-US" altLang="ko-KR" sz="2200" u="sng" dirty="0"/>
              <a:t>1. </a:t>
            </a:r>
            <a:r>
              <a:rPr lang="ko-KR" altLang="en-US" sz="2200" u="sng" dirty="0"/>
              <a:t>간단한 시각화 </a:t>
            </a:r>
            <a:endParaRPr lang="en-US" altLang="ko-KR" sz="2200" u="sng" dirty="0"/>
          </a:p>
          <a:p>
            <a:r>
              <a:rPr lang="en-US" altLang="ko-KR" sz="2000" dirty="0"/>
              <a:t>1.1 </a:t>
            </a:r>
            <a:r>
              <a:rPr lang="ko-KR" altLang="en-US" sz="2000" dirty="0"/>
              <a:t>시각화 기본 툴 소개</a:t>
            </a:r>
            <a:endParaRPr lang="en-US" altLang="ko-KR" sz="2000" dirty="0"/>
          </a:p>
          <a:p>
            <a:r>
              <a:rPr lang="en-US" altLang="ko-KR" sz="2000" dirty="0"/>
              <a:t>1.2. </a:t>
            </a:r>
            <a:r>
              <a:rPr lang="ko-KR" altLang="en-US" sz="2000" dirty="0"/>
              <a:t>등고선 </a:t>
            </a:r>
            <a:r>
              <a:rPr lang="en-US" altLang="ko-KR" sz="2000" dirty="0" err="1"/>
              <a:t>plt.contour</a:t>
            </a:r>
            <a:r>
              <a:rPr lang="en-US" altLang="ko-KR" sz="2000" dirty="0"/>
              <a:t>( )</a:t>
            </a:r>
          </a:p>
          <a:p>
            <a:endParaRPr lang="en-US" altLang="ko-KR" sz="2000" b="1" dirty="0"/>
          </a:p>
          <a:p>
            <a:r>
              <a:rPr lang="en-US" altLang="ko-KR" sz="2200" b="1" u="sng" dirty="0"/>
              <a:t>2. </a:t>
            </a:r>
            <a:r>
              <a:rPr lang="en-US" altLang="ko-KR" sz="2200" b="1" u="sng" dirty="0" err="1"/>
              <a:t>Basemap</a:t>
            </a:r>
            <a:r>
              <a:rPr lang="en-US" altLang="ko-KR" sz="2200" b="1" u="sng" dirty="0"/>
              <a:t> </a:t>
            </a:r>
            <a:r>
              <a:rPr lang="ko-KR" altLang="en-US" sz="2200" b="1" u="sng" dirty="0"/>
              <a:t>을 이용한 지도 그리기 </a:t>
            </a:r>
            <a:r>
              <a:rPr lang="en-US" altLang="ko-KR" sz="2200" b="1" u="sng" dirty="0"/>
              <a:t>(mapping)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2.1.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Basemap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2.2. </a:t>
            </a:r>
            <a:r>
              <a:rPr lang="ko-KR" altLang="en-US" sz="2000" dirty="0"/>
              <a:t>지도 그리기 소개</a:t>
            </a:r>
            <a:r>
              <a:rPr lang="en-US" altLang="ko-KR" sz="2000" dirty="0"/>
              <a:t>:</a:t>
            </a:r>
            <a:r>
              <a:rPr lang="ko-KR" altLang="en-US" sz="2000" dirty="0"/>
              <a:t>  </a:t>
            </a:r>
            <a:r>
              <a:rPr lang="en-US" altLang="ko-KR" sz="2000" dirty="0" err="1"/>
              <a:t>Basemap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contourf</a:t>
            </a:r>
            <a:r>
              <a:rPr lang="en-US" altLang="ko-KR" sz="2000" dirty="0"/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2.3. </a:t>
            </a:r>
            <a:r>
              <a:rPr lang="ko-KR" altLang="en-US" sz="2000" b="1" dirty="0"/>
              <a:t>지도 그리기 </a:t>
            </a:r>
            <a:r>
              <a:rPr lang="ko-KR" altLang="en-US" sz="2000" b="1" dirty="0">
                <a:sym typeface="Wingdings" panose="05000000000000000000" pitchFamily="2" charset="2"/>
              </a:rPr>
              <a:t>실습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911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2" y="142704"/>
            <a:ext cx="11221252" cy="895264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Drawing </a:t>
            </a:r>
            <a:r>
              <a:rPr lang="en-US" altLang="ko-KR" sz="2600" dirty="0"/>
              <a:t>SST on the map</a:t>
            </a:r>
            <a:r>
              <a:rPr lang="en-US" altLang="ko-KR" sz="2600" b="1" dirty="0"/>
              <a:t>:  </a:t>
            </a:r>
            <a:r>
              <a:rPr lang="en-US" altLang="ko-KR" sz="2600" dirty="0" err="1" smtClean="0"/>
              <a:t>plt.contourf</a:t>
            </a:r>
            <a:r>
              <a:rPr lang="en-US" altLang="ko-KR" sz="2600" dirty="0" smtClean="0"/>
              <a:t>()   </a:t>
            </a:r>
            <a:r>
              <a:rPr lang="en-US" altLang="ko-KR" sz="2600" b="1" dirty="0" err="1" smtClean="0"/>
              <a:t>plt.colorbar</a:t>
            </a:r>
            <a:r>
              <a:rPr lang="en-US" altLang="ko-KR" sz="2600" b="1" dirty="0"/>
              <a:t> </a:t>
            </a:r>
            <a:r>
              <a:rPr lang="ko-KR" altLang="en-US" sz="2600" b="1" dirty="0" smtClean="0"/>
              <a:t>크기 조정</a:t>
            </a:r>
            <a:endParaRPr lang="ko-KR" alt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278110" y="1324519"/>
            <a:ext cx="52861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(270, 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304,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'jet’,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extend=</a:t>
            </a:r>
            <a:r>
              <a:rPr lang="en-US" altLang="ko-KR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'both’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plt.colorbar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(draw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orientation=</a:t>
            </a:r>
            <a:r>
              <a:rPr lang="en-US" altLang="ko-KR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'horizontal’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label='[K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]')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0" y="3064015"/>
            <a:ext cx="4842530" cy="3399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5564248" y="1324519"/>
            <a:ext cx="6505832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(270, 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306,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'jet’,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extend=</a:t>
            </a:r>
            <a:r>
              <a:rPr lang="en-US" altLang="ko-KR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'both’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plt.colorbar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(draw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orientation=</a:t>
            </a:r>
            <a:r>
              <a:rPr lang="en-US" altLang="ko-KR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'horizontal’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fraction=</a:t>
            </a:r>
            <a:r>
              <a:rPr lang="en-US" altLang="ko-KR" sz="17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altLang="ko-K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pad=</a:t>
            </a:r>
            <a:r>
              <a:rPr lang="en-US" altLang="ko-KR" sz="17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label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='[K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]')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466" y="3062991"/>
            <a:ext cx="4966718" cy="3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557" y="332709"/>
            <a:ext cx="9051076" cy="895264"/>
          </a:xfrm>
        </p:spPr>
        <p:txBody>
          <a:bodyPr>
            <a:normAutofit/>
          </a:bodyPr>
          <a:lstStyle/>
          <a:p>
            <a:r>
              <a:rPr lang="ko-KR" altLang="en-US" sz="2600" b="1" dirty="0" smtClean="0"/>
              <a:t>숙제</a:t>
            </a:r>
            <a:r>
              <a:rPr lang="en-US" altLang="ko-KR" sz="2600" dirty="0" smtClean="0"/>
              <a:t>:   </a:t>
            </a:r>
            <a:r>
              <a:rPr lang="ko-KR" altLang="en-US" sz="2600" dirty="0" smtClean="0"/>
              <a:t>증발 </a:t>
            </a:r>
            <a:r>
              <a:rPr lang="en-US" altLang="ko-KR" sz="2600" dirty="0" smtClean="0"/>
              <a:t>(evaporation) </a:t>
            </a:r>
            <a:r>
              <a:rPr lang="ko-KR" altLang="en-US" sz="2600" dirty="0" smtClean="0"/>
              <a:t>데이터 그려보기</a:t>
            </a:r>
            <a:r>
              <a:rPr lang="en-US" altLang="ko-KR" sz="2600" dirty="0" smtClean="0"/>
              <a:t>   </a:t>
            </a:r>
            <a:endParaRPr lang="ko-KR" alt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739719" y="1581232"/>
            <a:ext cx="4734806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nc.Dataset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'EVAP.201907.nc'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[ '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' ][:]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[ '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' ][:]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evaps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[ 'e' ][:]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evap0 =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evaps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[0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,:,:]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evap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= -evap0*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62" y="1581232"/>
            <a:ext cx="5539713" cy="3792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045" y="5041826"/>
            <a:ext cx="52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evap</a:t>
            </a:r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= -evap0*</a:t>
            </a:r>
            <a:r>
              <a:rPr lang="en-US" altLang="ko-KR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/>
              <a:t>증발량이 </a:t>
            </a:r>
            <a:r>
              <a:rPr lang="en-US" altLang="ko-KR" sz="1600" dirty="0" smtClean="0"/>
              <a:t>meter / day (</a:t>
            </a:r>
            <a:r>
              <a:rPr lang="ko-KR" altLang="en-US" sz="1600" dirty="0" smtClean="0"/>
              <a:t>하루당 몇 미터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로 되어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부호가 음수로 되어 있음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단위를 </a:t>
            </a:r>
            <a:r>
              <a:rPr lang="en-US" altLang="ko-KR" sz="1600" dirty="0" smtClean="0"/>
              <a:t>cm </a:t>
            </a:r>
            <a:r>
              <a:rPr lang="ko-KR" altLang="en-US" sz="1600" dirty="0" smtClean="0"/>
              <a:t>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바꾸기 위해서는</a:t>
            </a:r>
            <a:r>
              <a:rPr lang="en-US" altLang="ko-KR" sz="1600" dirty="0" smtClean="0"/>
              <a:t> -100</a:t>
            </a:r>
            <a:r>
              <a:rPr lang="ko-KR" altLang="en-US" sz="1600" dirty="0" smtClean="0"/>
              <a:t>을 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한달의 일수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(31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곱해줘야 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6425095" y="5499611"/>
            <a:ext cx="5398998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/>
              <a:t>위 그림과 최대한 비슷하게 그려서 </a:t>
            </a:r>
            <a:r>
              <a:rPr lang="ko-KR" altLang="en-US" sz="1600" b="1" dirty="0" err="1" smtClean="0"/>
              <a:t>블랙보드에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10</a:t>
            </a:r>
            <a:r>
              <a:rPr lang="ko-KR" altLang="en-US" sz="1600" b="1" dirty="0" smtClean="0"/>
              <a:t>월 </a:t>
            </a:r>
            <a:r>
              <a:rPr lang="en-US" altLang="ko-KR" sz="1600" b="1" dirty="0" smtClean="0"/>
              <a:t>8</a:t>
            </a:r>
            <a:r>
              <a:rPr lang="ko-KR" altLang="en-US" sz="1600" b="1" dirty="0" smtClean="0"/>
              <a:t>일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목요일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정오까지 제출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092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1" y="241558"/>
            <a:ext cx="10243457" cy="89526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지난 시간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  </a:t>
            </a:r>
            <a:r>
              <a:rPr lang="en-US" altLang="ko-KR" sz="2600" b="1" dirty="0" smtClean="0"/>
              <a:t>(1</a:t>
            </a:r>
            <a:r>
              <a:rPr lang="en-US" altLang="ko-KR" sz="2600" b="1" dirty="0"/>
              <a:t>)  </a:t>
            </a:r>
            <a:r>
              <a:rPr lang="en-US" altLang="ko-KR" sz="2600" dirty="0"/>
              <a:t>Drawing SST on the map</a:t>
            </a:r>
            <a:r>
              <a:rPr lang="en-US" altLang="ko-KR" sz="2600" b="1" dirty="0"/>
              <a:t>:  </a:t>
            </a:r>
            <a:r>
              <a:rPr lang="en-US" altLang="ko-KR" sz="2600" b="1" dirty="0" err="1"/>
              <a:t>plt.contour</a:t>
            </a:r>
            <a:r>
              <a:rPr lang="en-US" altLang="ko-KR" sz="2600" b="1" dirty="0"/>
              <a:t>()  </a:t>
            </a:r>
            <a:endParaRPr lang="ko-KR" alt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790832" y="1373631"/>
            <a:ext cx="11219936" cy="1922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m.drawcoastlines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SST)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CCF379-CBF9-4961-8B93-FCDB3781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90" y="3532826"/>
            <a:ext cx="5431991" cy="28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1" y="241558"/>
            <a:ext cx="10243457" cy="8952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시간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800" dirty="0"/>
              <a:t>	</a:t>
            </a:r>
            <a:r>
              <a:rPr lang="en-US" altLang="ko-KR" sz="2600" b="1" dirty="0" smtClean="0"/>
              <a:t>(2</a:t>
            </a:r>
            <a:r>
              <a:rPr lang="en-US" altLang="ko-KR" sz="2600" b="1" dirty="0"/>
              <a:t>)  </a:t>
            </a:r>
            <a:r>
              <a:rPr lang="en-US" altLang="ko-KR" sz="2600" dirty="0"/>
              <a:t>Drawing SST on the map</a:t>
            </a:r>
            <a:r>
              <a:rPr lang="en-US" altLang="ko-KR" sz="2600" b="1" dirty="0"/>
              <a:t>:  </a:t>
            </a:r>
            <a:r>
              <a:rPr lang="en-US" altLang="ko-KR" sz="2600" b="1" dirty="0" err="1"/>
              <a:t>plt.contourf</a:t>
            </a:r>
            <a:r>
              <a:rPr lang="en-US" altLang="ko-KR" sz="2600" b="1" dirty="0"/>
              <a:t>()  </a:t>
            </a:r>
            <a:endParaRPr lang="ko-KR" alt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790832" y="1373631"/>
            <a:ext cx="11219936" cy="1922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m.drawcoastlines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SST)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9D1ECD-3BB4-4B77-A459-C805CB56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36" y="3532826"/>
            <a:ext cx="5713232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2" y="142704"/>
            <a:ext cx="11318788" cy="8952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시간</a:t>
            </a:r>
            <a:r>
              <a:rPr lang="en-US" altLang="ko-KR" sz="2400" dirty="0" smtClean="0"/>
              <a:t>:  </a:t>
            </a:r>
            <a:r>
              <a:rPr lang="en-US" altLang="ko-KR" sz="2600" b="1" dirty="0" smtClean="0"/>
              <a:t>(3</a:t>
            </a:r>
            <a:r>
              <a:rPr lang="en-US" altLang="ko-KR" sz="2600" b="1" dirty="0"/>
              <a:t>) </a:t>
            </a:r>
            <a:r>
              <a:rPr lang="en-US" altLang="ko-KR" sz="2600" dirty="0"/>
              <a:t>Drawing SST on the map</a:t>
            </a:r>
            <a:r>
              <a:rPr lang="en-US" altLang="ko-KR" sz="2600" b="1" dirty="0"/>
              <a:t>:  </a:t>
            </a:r>
            <a:r>
              <a:rPr lang="en-US" altLang="ko-KR" sz="2600" b="1" dirty="0" err="1"/>
              <a:t>plt.contourf</a:t>
            </a:r>
            <a:r>
              <a:rPr lang="en-US" altLang="ko-KR" sz="2600" b="1" dirty="0"/>
              <a:t>()  </a:t>
            </a:r>
            <a:r>
              <a:rPr lang="ko-KR" altLang="en-US" sz="2600" b="1" dirty="0"/>
              <a:t>레인보우 색상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714632" y="1037968"/>
            <a:ext cx="1076273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m.drawcoastlines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'jet’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plt.colorbar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(draw, orientation=</a:t>
            </a:r>
            <a:r>
              <a:rPr lang="en-US" altLang="ko-K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'horizontal’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label='[K]')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43" y="3195472"/>
            <a:ext cx="4940870" cy="33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2" y="142704"/>
            <a:ext cx="11221252" cy="8952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시간</a:t>
            </a:r>
            <a:r>
              <a:rPr lang="en-US" altLang="ko-KR" sz="2400" dirty="0" smtClean="0"/>
              <a:t>:  </a:t>
            </a:r>
            <a:r>
              <a:rPr lang="en-US" altLang="ko-KR" sz="2600" b="1" dirty="0" smtClean="0"/>
              <a:t>(4</a:t>
            </a:r>
            <a:r>
              <a:rPr lang="en-US" altLang="ko-KR" sz="2600" b="1" dirty="0"/>
              <a:t>) </a:t>
            </a:r>
            <a:r>
              <a:rPr lang="en-US" altLang="ko-KR" sz="2600" dirty="0"/>
              <a:t>Drawing SST on the map</a:t>
            </a:r>
            <a:r>
              <a:rPr lang="en-US" altLang="ko-KR" sz="2600" b="1" dirty="0"/>
              <a:t>:  </a:t>
            </a:r>
            <a:r>
              <a:rPr lang="en-US" altLang="ko-KR" sz="2600" b="1" dirty="0" err="1"/>
              <a:t>plt.contourf</a:t>
            </a:r>
            <a:r>
              <a:rPr lang="en-US" altLang="ko-KR" sz="2600" b="1" dirty="0"/>
              <a:t>()  </a:t>
            </a:r>
            <a:r>
              <a:rPr lang="en-US" altLang="ko-KR" sz="2600" b="1" dirty="0" smtClean="0"/>
              <a:t>levels </a:t>
            </a:r>
            <a:r>
              <a:rPr lang="ko-KR" altLang="en-US" sz="2600" b="1" dirty="0" smtClean="0"/>
              <a:t>설정</a:t>
            </a:r>
            <a:endParaRPr lang="ko-KR" alt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797670" y="1037968"/>
            <a:ext cx="10762736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17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1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17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1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7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7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7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7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>
                <a:latin typeface="Arial" panose="020B0604020202020204" pitchFamily="34" charset="0"/>
                <a:cs typeface="Arial" panose="020B0604020202020204" pitchFamily="34" charset="0"/>
              </a:rPr>
              <a:t>m.drawcoastlines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(270, 306, 2)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'jet’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plt.colorbar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(draw, orientation=</a:t>
            </a:r>
            <a:r>
              <a:rPr lang="en-US" altLang="ko-KR" sz="1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'horizontal’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, label='[K]')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62" y="3293008"/>
            <a:ext cx="5117106" cy="35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74" y="142704"/>
            <a:ext cx="11455290" cy="895264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Drawing </a:t>
            </a:r>
            <a:r>
              <a:rPr lang="en-US" altLang="ko-KR" sz="2600" dirty="0"/>
              <a:t>SST on the map</a:t>
            </a:r>
            <a:r>
              <a:rPr lang="en-US" altLang="ko-KR" sz="2600" b="1" dirty="0"/>
              <a:t>:  </a:t>
            </a:r>
            <a:r>
              <a:rPr lang="en-US" altLang="ko-KR" sz="2600" dirty="0" err="1"/>
              <a:t>plt.contourf</a:t>
            </a:r>
            <a:r>
              <a:rPr lang="en-US" altLang="ko-KR" sz="2600" dirty="0"/>
              <a:t>() </a:t>
            </a:r>
            <a:r>
              <a:rPr lang="en-US" altLang="ko-KR" sz="2600" dirty="0" smtClean="0"/>
              <a:t> </a:t>
            </a:r>
            <a:r>
              <a:rPr lang="ko-KR" altLang="en-US" sz="2600" b="1" dirty="0" smtClean="0"/>
              <a:t>칼라 범위를 초과 하는 경우</a:t>
            </a:r>
            <a:endParaRPr lang="ko-KR" alt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334374" y="1582988"/>
            <a:ext cx="5347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(270,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308,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</a:t>
            </a:r>
            <a:r>
              <a:rPr lang="en-US" altLang="ko-K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6442566" y="1582987"/>
            <a:ext cx="5347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(270,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304,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</a:t>
            </a:r>
            <a:r>
              <a:rPr lang="en-US" altLang="ko-K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38" y="2959002"/>
            <a:ext cx="5112227" cy="34174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2" y="2959002"/>
            <a:ext cx="5112227" cy="34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2" y="142704"/>
            <a:ext cx="11221252" cy="895264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Drawing </a:t>
            </a:r>
            <a:r>
              <a:rPr lang="en-US" altLang="ko-KR" sz="2600" dirty="0"/>
              <a:t>SST on the map</a:t>
            </a:r>
            <a:r>
              <a:rPr lang="en-US" altLang="ko-KR" sz="2600" b="1" dirty="0"/>
              <a:t>:  </a:t>
            </a:r>
            <a:r>
              <a:rPr lang="en-US" altLang="ko-KR" sz="2600" dirty="0" err="1"/>
              <a:t>plt.contourf</a:t>
            </a:r>
            <a:r>
              <a:rPr lang="en-US" altLang="ko-KR" sz="2600" dirty="0"/>
              <a:t>() </a:t>
            </a:r>
            <a:r>
              <a:rPr lang="en-US" altLang="ko-KR" sz="2600" dirty="0" smtClean="0"/>
              <a:t>  </a:t>
            </a:r>
            <a:r>
              <a:rPr lang="en-US" altLang="ko-KR" sz="2600" b="1" dirty="0" smtClean="0"/>
              <a:t>extend</a:t>
            </a:r>
            <a:r>
              <a:rPr lang="en-US" altLang="ko-KR" sz="2600" b="1" dirty="0"/>
              <a:t>='both'</a:t>
            </a:r>
            <a:endParaRPr lang="ko-KR" altLang="en-US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5340096" y="1625660"/>
            <a:ext cx="671779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(270,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304,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</a:t>
            </a:r>
            <a:r>
              <a:rPr lang="en-US" altLang="ko-K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extend=</a:t>
            </a:r>
            <a:r>
              <a:rPr lang="en-US" altLang="ko-KR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'both’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151494" y="1625660"/>
            <a:ext cx="5347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(270,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304,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</a:t>
            </a:r>
            <a:r>
              <a:rPr lang="en-US" altLang="ko-K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4" y="3044349"/>
            <a:ext cx="5112227" cy="34174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38" y="3041747"/>
            <a:ext cx="4842530" cy="33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2" y="142704"/>
            <a:ext cx="11221252" cy="895264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Drawing </a:t>
            </a:r>
            <a:r>
              <a:rPr lang="en-US" altLang="ko-KR" sz="2600" dirty="0"/>
              <a:t>SST on the map</a:t>
            </a:r>
            <a:r>
              <a:rPr lang="en-US" altLang="ko-KR" sz="2600" b="1" dirty="0"/>
              <a:t>:  </a:t>
            </a:r>
            <a:r>
              <a:rPr lang="en-US" altLang="ko-KR" sz="2600" dirty="0" err="1"/>
              <a:t>plt.contourf</a:t>
            </a:r>
            <a:r>
              <a:rPr lang="en-US" altLang="ko-KR" sz="2600" dirty="0"/>
              <a:t>() </a:t>
            </a:r>
            <a:r>
              <a:rPr lang="en-US" altLang="ko-KR" sz="2600" dirty="0" smtClean="0"/>
              <a:t>  </a:t>
            </a:r>
            <a:r>
              <a:rPr lang="en-US" altLang="ko-KR" sz="2600" b="1" dirty="0" smtClean="0"/>
              <a:t>extend</a:t>
            </a:r>
            <a:r>
              <a:rPr lang="en-US" altLang="ko-KR" sz="2600" b="1" dirty="0"/>
              <a:t>='both'</a:t>
            </a:r>
            <a:endParaRPr lang="ko-KR" altLang="en-US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5340096" y="1625660"/>
            <a:ext cx="671779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(270,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304,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</a:t>
            </a:r>
            <a:r>
              <a:rPr lang="en-US" altLang="ko-K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extend=</a:t>
            </a:r>
            <a:r>
              <a:rPr lang="en-US" altLang="ko-KR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'both’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151494" y="1625660"/>
            <a:ext cx="5347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(270,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304,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</a:t>
            </a:r>
            <a:r>
              <a:rPr lang="en-US" altLang="ko-K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4" y="3044349"/>
            <a:ext cx="5112227" cy="34174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38" y="3041747"/>
            <a:ext cx="4842530" cy="339948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0319658" y="2005533"/>
            <a:ext cx="1702605" cy="6056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10842171" y="2611174"/>
            <a:ext cx="712520" cy="3053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6317673" y="2611174"/>
            <a:ext cx="5114544" cy="3148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2" y="142704"/>
            <a:ext cx="11221252" cy="895264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Drawing </a:t>
            </a:r>
            <a:r>
              <a:rPr lang="en-US" altLang="ko-KR" sz="2600" dirty="0"/>
              <a:t>SST on the map</a:t>
            </a:r>
            <a:r>
              <a:rPr lang="en-US" altLang="ko-KR" sz="2600" b="1" dirty="0"/>
              <a:t>:  </a:t>
            </a:r>
            <a:r>
              <a:rPr lang="en-US" altLang="ko-KR" sz="2600" dirty="0" err="1" smtClean="0"/>
              <a:t>plt.contourf</a:t>
            </a:r>
            <a:r>
              <a:rPr lang="en-US" altLang="ko-KR" sz="2600" dirty="0" smtClean="0"/>
              <a:t>()   </a:t>
            </a:r>
            <a:r>
              <a:rPr lang="en-US" altLang="ko-KR" sz="2600" b="1" dirty="0" err="1" smtClean="0"/>
              <a:t>plt.colorbar</a:t>
            </a:r>
            <a:r>
              <a:rPr lang="en-US" altLang="ko-KR" sz="2600" b="1" dirty="0"/>
              <a:t> </a:t>
            </a:r>
            <a:r>
              <a:rPr lang="ko-KR" altLang="en-US" sz="2600" b="1" dirty="0" smtClean="0"/>
              <a:t>크기 조정</a:t>
            </a:r>
            <a:endParaRPr lang="ko-KR" alt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127110" y="1497644"/>
            <a:ext cx="6249306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(270, 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304,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'jet’,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extend=</a:t>
            </a:r>
            <a:r>
              <a:rPr lang="en-US" altLang="ko-KR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'both’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plt.colorbar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(draw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orientation=</a:t>
            </a:r>
            <a:r>
              <a:rPr lang="en-US" altLang="ko-KR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'horizontal’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label='[K</a:t>
            </a: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]')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0" y="3088399"/>
            <a:ext cx="4842530" cy="33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660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시각화 소개 및 Basemap 을 이용한 mapping 10월 5일 (월요일) ~ 10월 7일 (수요일 실습)</vt:lpstr>
      <vt:lpstr>지난 시간:   (1)  Drawing SST on the map:  plt.contour()  </vt:lpstr>
      <vt:lpstr>지난 시간:  (2)  Drawing SST on the map:  plt.contourf()  </vt:lpstr>
      <vt:lpstr>지난 시간:  (3) Drawing SST on the map:  plt.contourf()  레인보우 색상</vt:lpstr>
      <vt:lpstr>지난 시간:  (4) Drawing SST on the map:  plt.contourf()  levels 설정</vt:lpstr>
      <vt:lpstr>Drawing SST on the map:  plt.contourf()  칼라 범위를 초과 하는 경우</vt:lpstr>
      <vt:lpstr>Drawing SST on the map:  plt.contourf()   extend='both'</vt:lpstr>
      <vt:lpstr>Drawing SST on the map:  plt.contourf()   extend='both'</vt:lpstr>
      <vt:lpstr>Drawing SST on the map:  plt.contourf()   plt.colorbar 크기 조정</vt:lpstr>
      <vt:lpstr>Drawing SST on the map:  plt.contourf()   plt.colorbar 크기 조정</vt:lpstr>
      <vt:lpstr>숙제:   증발 (evaporation) 데이터 그려보기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535</cp:revision>
  <dcterms:created xsi:type="dcterms:W3CDTF">2020-03-02T03:00:47Z</dcterms:created>
  <dcterms:modified xsi:type="dcterms:W3CDTF">2020-10-06T10:57:05Z</dcterms:modified>
</cp:coreProperties>
</file>