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1" r:id="rId2"/>
    <p:sldId id="485" r:id="rId3"/>
    <p:sldId id="486" r:id="rId4"/>
    <p:sldId id="49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93614" autoAdjust="0"/>
  </p:normalViewPr>
  <p:slideViewPr>
    <p:cSldViewPr snapToGrid="0">
      <p:cViewPr varScale="1">
        <p:scale>
          <a:sx n="84" d="100"/>
          <a:sy n="84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01A2D-9572-4CBF-9CE1-8298A44D55E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0874-B540-4538-9EAF-A7958100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50874-B540-4538-9EAF-A795810018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1100" y="107654"/>
            <a:ext cx="9639300" cy="16166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재해석 자료</a:t>
            </a:r>
            <a:r>
              <a:rPr lang="en-US" altLang="ko-KR" sz="3200" dirty="0"/>
              <a:t>: </a:t>
            </a:r>
            <a:r>
              <a:rPr lang="ko-KR" altLang="en-US" sz="3200" dirty="0"/>
              <a:t>증발량과 강우량 </a:t>
            </a:r>
            <a:r>
              <a:rPr lang="ko-KR" altLang="en-US" sz="3200" dirty="0" err="1"/>
              <a:t>전지구</a:t>
            </a:r>
            <a:r>
              <a:rPr lang="ko-KR" altLang="en-US" sz="3200" dirty="0"/>
              <a:t> 평균값 계산 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400" dirty="0"/>
              <a:t>10</a:t>
            </a:r>
            <a:r>
              <a:rPr lang="ko-KR" altLang="en-US" sz="2400" dirty="0"/>
              <a:t>월 </a:t>
            </a:r>
            <a:r>
              <a:rPr lang="en-US" altLang="ko-KR" sz="2400" dirty="0"/>
              <a:t>19</a:t>
            </a:r>
            <a:r>
              <a:rPr lang="ko-KR" altLang="en-US" sz="2400" dirty="0"/>
              <a:t>일 </a:t>
            </a:r>
            <a:r>
              <a:rPr lang="en-US" altLang="ko-KR" sz="2400" dirty="0"/>
              <a:t>(</a:t>
            </a:r>
            <a:r>
              <a:rPr lang="ko-KR" altLang="en-US" sz="2400" dirty="0"/>
              <a:t>월요일</a:t>
            </a:r>
            <a:r>
              <a:rPr lang="en-US" altLang="ko-KR" sz="2400" dirty="0"/>
              <a:t>) ~ </a:t>
            </a:r>
            <a:r>
              <a:rPr lang="en-US" altLang="ko-KR" sz="2400" b="1" dirty="0"/>
              <a:t>10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21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수요일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7725" y="2311399"/>
            <a:ext cx="9144000" cy="4389089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kumimoji="0" lang="ko-KR" altLang="en-US" sz="22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재해석 자료 생산</a:t>
            </a:r>
            <a:endParaRPr kumimoji="0" lang="en-US" altLang="ko-KR" sz="220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.1.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기상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기후 빅데이터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.2.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재해석 자료 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1.3 </a:t>
            </a:r>
            <a:r>
              <a:rPr lang="ko-KR" altLang="en-US" sz="2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연간 총 </a:t>
            </a:r>
            <a:r>
              <a:rPr lang="ko-KR" altLang="en-US" sz="2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증발량 </a:t>
            </a:r>
            <a:r>
              <a:rPr lang="en-US" altLang="ko-KR" sz="2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(m/day </a:t>
            </a:r>
            <a:r>
              <a:rPr lang="en-US" altLang="ko-KR" sz="2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m/year)</a:t>
            </a:r>
            <a:endParaRPr lang="en-US" altLang="ko-KR" sz="2000" b="1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/>
          </a:p>
          <a:p>
            <a:r>
              <a:rPr lang="en-US" altLang="ko-KR" sz="2000" b="1" dirty="0"/>
              <a:t>2. </a:t>
            </a:r>
            <a:r>
              <a:rPr lang="ko-KR" altLang="en-US" sz="2200" b="1" u="sng" dirty="0"/>
              <a:t>파이썬 프로그래밍 실습</a:t>
            </a:r>
            <a:endParaRPr lang="en-US" altLang="ko-KR" sz="2000" b="1" dirty="0"/>
          </a:p>
          <a:p>
            <a:r>
              <a:rPr lang="en-US" altLang="ko-KR" sz="2000" b="1" dirty="0"/>
              <a:t>2.1. </a:t>
            </a:r>
            <a:r>
              <a:rPr lang="ko-KR" altLang="en-US" sz="2000" b="1" dirty="0"/>
              <a:t>증발량 및 강우량 </a:t>
            </a:r>
            <a:r>
              <a:rPr lang="ko-KR" altLang="en-US" sz="2000" b="1" dirty="0" smtClean="0"/>
              <a:t>연 증발량 계산</a:t>
            </a:r>
            <a:endParaRPr lang="en-US" altLang="ko-KR" sz="2000" b="1" dirty="0"/>
          </a:p>
          <a:p>
            <a:r>
              <a:rPr lang="en-US" altLang="ko-KR" sz="2000" b="1" dirty="0"/>
              <a:t>2.2 </a:t>
            </a:r>
            <a:r>
              <a:rPr lang="ko-KR" altLang="en-US" sz="2000" b="1" dirty="0"/>
              <a:t>증발량 및 강우량 공간 평균 </a:t>
            </a:r>
            <a:r>
              <a:rPr lang="en-US" altLang="ko-KR" sz="2000" b="1" dirty="0"/>
              <a:t>(area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average) </a:t>
            </a:r>
          </a:p>
          <a:p>
            <a:r>
              <a:rPr lang="en-US" altLang="ko-KR" sz="2000" b="1" dirty="0"/>
              <a:t>2.3. </a:t>
            </a:r>
            <a:r>
              <a:rPr lang="ko-KR" altLang="en-US" sz="2000" b="1" dirty="0"/>
              <a:t>증발량과 강우량 상관성 보여주기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2872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397" y="187110"/>
            <a:ext cx="10535432" cy="971872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		</a:t>
            </a:r>
            <a:r>
              <a:rPr lang="ko-KR" altLang="en-US" sz="3000" b="1" dirty="0"/>
              <a:t>증발량 </a:t>
            </a:r>
            <a:r>
              <a:rPr lang="en-US" altLang="ko-KR" sz="3000" b="1" dirty="0"/>
              <a:t>meter/day </a:t>
            </a:r>
            <a:r>
              <a:rPr lang="ko-KR" altLang="en-US" sz="3000" b="1" dirty="0"/>
              <a:t>를 </a:t>
            </a:r>
            <a:r>
              <a:rPr lang="en-US" altLang="ko-KR" sz="3000" b="1" dirty="0"/>
              <a:t>meter/year </a:t>
            </a:r>
            <a:r>
              <a:rPr lang="ko-KR" altLang="en-US" sz="3000" b="1" dirty="0"/>
              <a:t>로 변환</a:t>
            </a:r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398122" y="1446041"/>
            <a:ext cx="7470962" cy="424731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evap_year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 [ (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edyear-styear+1), </a:t>
            </a:r>
            <a:r>
              <a:rPr lang="en-US" altLang="ko-KR" b="1" kern="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ko-KR" b="1" kern="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)] )</a:t>
            </a:r>
            <a:endParaRPr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nday_list1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[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31,28,31,30,31,30,31,31,30,31,30,31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nday_list2 =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[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31,29,31,30,31,30,31,31,30,31,30,31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kern="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for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range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styear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edyear+1 ):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if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i%4 != 0: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nday_list1[:]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else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nday_list2[:]</a:t>
            </a:r>
          </a:p>
        </p:txBody>
      </p:sp>
    </p:spTree>
    <p:extLst>
      <p:ext uri="{BB962C8B-B14F-4D97-AF65-F5344CB8AC3E}">
        <p14:creationId xmlns:p14="http://schemas.microsoft.com/office/powerpoint/2010/main" val="13603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398122" y="-461"/>
            <a:ext cx="7470962" cy="679801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evap_year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 [ (edyear-styear+1), </a:t>
            </a:r>
            <a:r>
              <a:rPr lang="en-US" altLang="ko-KR" sz="1800" b="1" kern="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ko-KR" sz="1800" b="1" kern="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)]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nday_list1 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[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31,28,31,30,31,30,31,31,30,31,30,31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nday_list2 = 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[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31,29,31,30,31,30,31,31,30,31,30,31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for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range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styear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edyear+1 ):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if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i%4 != 0: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nday_list1[:]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else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nday_list2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[:]</a:t>
            </a:r>
            <a:endParaRPr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for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j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range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(1,13):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year =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month =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(j).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zfill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(2)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filename =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EVAPdir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'EVAP.'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year+month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'.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nc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data =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nc.Dataset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(filename) </a:t>
            </a:r>
            <a:endParaRPr kumimoji="1" lang="en-US" altLang="ko-KR" sz="195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sz="195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evap_month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</a:t>
            </a:r>
            <a:r>
              <a:rPr kumimoji="1" lang="en-US" altLang="ko-KR" sz="195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data.variables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'e'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][:,:]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evap_year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i-styear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:, : ] +=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evap_month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,:,:]*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[j-1]</a:t>
            </a:r>
          </a:p>
        </p:txBody>
      </p:sp>
    </p:spTree>
    <p:extLst>
      <p:ext uri="{BB962C8B-B14F-4D97-AF65-F5344CB8AC3E}">
        <p14:creationId xmlns:p14="http://schemas.microsoft.com/office/powerpoint/2010/main" val="37817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398122" y="-461"/>
            <a:ext cx="7470962" cy="679801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evap_year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 [ (edyear-styear+1), </a:t>
            </a:r>
            <a:r>
              <a:rPr lang="en-US" altLang="ko-KR" sz="1800" b="1" kern="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ko-KR" sz="1800" b="1" kern="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)]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nday_list1 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[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31,28,31,30,31,30,31,31,30,31,30,31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nday_list2 = 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[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31,29,31,30,31,30,31,31,30,31,30,31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for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range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styear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edyear+1 ):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if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i%4 != 0: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nday_list1[:]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else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nday_list2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[:]</a:t>
            </a:r>
            <a:endParaRPr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for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j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range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(1,13):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year =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month =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(j).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zfill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(2)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filename =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EVAPdir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'EVAP.'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year+month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'.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nc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data =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nc.Dataset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(filename) </a:t>
            </a:r>
            <a:endParaRPr kumimoji="1" lang="en-US" altLang="ko-KR" sz="195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sz="195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evap_month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</a:t>
            </a:r>
            <a:r>
              <a:rPr kumimoji="1" lang="en-US" altLang="ko-KR" sz="195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data.variables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'e'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][:,:]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evap_year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i-styear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:, : ] +=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evap_month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,:,:]*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[j-1]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18986" y="2073499"/>
            <a:ext cx="405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숙제 </a:t>
            </a:r>
            <a:r>
              <a:rPr lang="en-US" altLang="ko-KR" sz="2000" b="1" dirty="0"/>
              <a:t>3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리스트 </a:t>
            </a:r>
            <a:r>
              <a:rPr lang="en-US" altLang="ko-KR" sz="2000" b="1" dirty="0" smtClean="0"/>
              <a:t>(list)</a:t>
            </a:r>
            <a:r>
              <a:rPr lang="ko-KR" altLang="en-US" sz="2000" b="1" dirty="0" smtClean="0"/>
              <a:t>를 이용해서 코딩을 다시 해보세요</a:t>
            </a:r>
            <a:r>
              <a:rPr lang="en-US" altLang="ko-KR" sz="2000" b="1" dirty="0" smtClean="0"/>
              <a:t>~!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217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354</Words>
  <Application>Microsoft Office PowerPoint</Application>
  <PresentationFormat>와이드스크린</PresentationFormat>
  <Paragraphs>52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돋움</vt:lpstr>
      <vt:lpstr>맑은 고딕</vt:lpstr>
      <vt:lpstr>Arial</vt:lpstr>
      <vt:lpstr>Wingdings</vt:lpstr>
      <vt:lpstr>Office 테마</vt:lpstr>
      <vt:lpstr>재해석 자료: 증발량과 강우량 전지구 평균값 계산  10월 19일 (월요일) ~ 10월 21일 (수요일)</vt:lpstr>
      <vt:lpstr>  증발량 meter/day 를 meter/year 로 변환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291</cp:revision>
  <dcterms:created xsi:type="dcterms:W3CDTF">2020-03-02T03:00:47Z</dcterms:created>
  <dcterms:modified xsi:type="dcterms:W3CDTF">2020-10-19T10:00:55Z</dcterms:modified>
</cp:coreProperties>
</file>