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1" r:id="rId2"/>
    <p:sldId id="485" r:id="rId3"/>
    <p:sldId id="486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93614" autoAdjust="0"/>
  </p:normalViewPr>
  <p:slideViewPr>
    <p:cSldViewPr snapToGrid="0">
      <p:cViewPr varScale="1">
        <p:scale>
          <a:sx n="70" d="100"/>
          <a:sy n="70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50874-B540-4538-9EAF-A795810018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1100" y="107654"/>
            <a:ext cx="9639300" cy="1616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재해석 자료</a:t>
            </a:r>
            <a:r>
              <a:rPr lang="en-US" altLang="ko-KR" sz="3200" dirty="0"/>
              <a:t>: </a:t>
            </a:r>
            <a:r>
              <a:rPr lang="ko-KR" altLang="en-US" sz="3200" dirty="0"/>
              <a:t>증발량과 강우량 </a:t>
            </a:r>
            <a:r>
              <a:rPr lang="ko-KR" altLang="en-US" sz="3200" dirty="0" err="1"/>
              <a:t>전지구</a:t>
            </a:r>
            <a:r>
              <a:rPr lang="ko-KR" altLang="en-US" sz="3200" dirty="0"/>
              <a:t> 평균값 계산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dirty="0"/>
              <a:t>10</a:t>
            </a:r>
            <a:r>
              <a:rPr lang="ko-KR" altLang="en-US" sz="2400" dirty="0"/>
              <a:t>월 </a:t>
            </a:r>
            <a:r>
              <a:rPr lang="en-US" altLang="ko-KR" sz="2400" dirty="0"/>
              <a:t>19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월요일</a:t>
            </a:r>
            <a:r>
              <a:rPr lang="en-US" altLang="ko-KR" sz="2400" dirty="0"/>
              <a:t>) ~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21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수요일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725" y="2311399"/>
            <a:ext cx="9144000" cy="4389089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kumimoji="0" lang="ko-KR" altLang="en-US" sz="22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재해석 자료 생산</a:t>
            </a:r>
            <a:endParaRPr kumimoji="0" lang="en-US" altLang="ko-KR" sz="22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기상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기후 빅데이터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.2.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재해석 자료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1.3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연간 총 증발량 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(m/day 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m/year)</a:t>
            </a:r>
            <a:endParaRPr lang="en-US" altLang="ko-KR" sz="2000" b="1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r>
              <a:rPr lang="en-US" altLang="ko-KR" sz="2000" b="1" dirty="0"/>
              <a:t>2. </a:t>
            </a:r>
            <a:r>
              <a:rPr lang="ko-KR" altLang="en-US" sz="2200" b="1" u="sng" dirty="0"/>
              <a:t>파이썬 프로그래밍 실습</a:t>
            </a:r>
            <a:endParaRPr lang="en-US" altLang="ko-KR" sz="2000" b="1" dirty="0"/>
          </a:p>
          <a:p>
            <a:r>
              <a:rPr lang="en-US" altLang="ko-KR" sz="2000" b="1" dirty="0"/>
              <a:t>2.1. </a:t>
            </a:r>
            <a:r>
              <a:rPr lang="ko-KR" altLang="en-US" sz="2000" b="1" dirty="0"/>
              <a:t>증발량 및 강우량 </a:t>
            </a:r>
            <a:r>
              <a:rPr lang="ko-KR" altLang="en-US" sz="2000" b="1" dirty="0" smtClean="0"/>
              <a:t>연 증발량 계산</a:t>
            </a:r>
            <a:endParaRPr lang="en-US" altLang="ko-KR" sz="2000" b="1" dirty="0"/>
          </a:p>
          <a:p>
            <a:r>
              <a:rPr lang="en-US" altLang="ko-KR" sz="2000" b="1" dirty="0"/>
              <a:t>2.2 </a:t>
            </a:r>
            <a:r>
              <a:rPr lang="ko-KR" altLang="en-US" sz="2000" b="1" dirty="0"/>
              <a:t>증발량 및 강우량 공간 평균 </a:t>
            </a:r>
            <a:r>
              <a:rPr lang="en-US" altLang="ko-KR" sz="2000" b="1" dirty="0"/>
              <a:t>(area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average) </a:t>
            </a:r>
          </a:p>
          <a:p>
            <a:r>
              <a:rPr lang="en-US" altLang="ko-KR" sz="2000" b="1" dirty="0"/>
              <a:t>2.3. </a:t>
            </a:r>
            <a:r>
              <a:rPr lang="ko-KR" altLang="en-US" sz="2000" b="1" dirty="0"/>
              <a:t>증발량과 강우량 상관성 보여주기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872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/>
          <p:cNvSpPr/>
          <p:nvPr/>
        </p:nvSpPr>
        <p:spPr>
          <a:xfrm>
            <a:off x="1616326" y="484314"/>
            <a:ext cx="3622800" cy="2357932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596" y="1093319"/>
            <a:ext cx="1072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37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latitudes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9056" y="1346049"/>
            <a:ext cx="149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Evaporation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양쪽 대괄호 11"/>
          <p:cNvSpPr/>
          <p:nvPr/>
        </p:nvSpPr>
        <p:spPr>
          <a:xfrm>
            <a:off x="6354273" y="440211"/>
            <a:ext cx="3622800" cy="2357932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68904" y="1176772"/>
            <a:ext cx="1072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37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latitudes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7249" y="588852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3976" y="1233704"/>
            <a:ext cx="614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7248" y="1393079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4635" y="2315827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Cos(-90)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99347" y="57506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99346" y="137929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06733" y="2302040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Cos(-90)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79295" y="549307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79294" y="135353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6681" y="2276282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Cos(-90)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"/>
          <p:cNvSpPr>
            <a:spLocks noChangeArrowheads="1"/>
          </p:cNvSpPr>
          <p:nvPr/>
        </p:nvSpPr>
        <p:spPr bwMode="auto">
          <a:xfrm>
            <a:off x="2254651" y="4831529"/>
            <a:ext cx="7470962" cy="1015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t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( 0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1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len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	wgt_evap_year0[t, :, :]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= </a:t>
            </a:r>
            <a:r>
              <a:rPr kumimoji="1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[t, :, :]*</a:t>
            </a:r>
            <a:r>
              <a:rPr kumimoji="1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cosarray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61072" y="2776637"/>
            <a:ext cx="1282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72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longitudes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99019" y="2743964"/>
            <a:ext cx="1282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72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longitudes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189" y="187110"/>
            <a:ext cx="10419008" cy="817442"/>
          </a:xfrm>
        </p:spPr>
        <p:txBody>
          <a:bodyPr>
            <a:normAutofit/>
          </a:bodyPr>
          <a:lstStyle/>
          <a:p>
            <a:r>
              <a:rPr lang="en-US" altLang="ko-KR" sz="2600" b="1" dirty="0" smtClean="0"/>
              <a:t>Globally-averaged annual evaporation from 1979 to 2019</a:t>
            </a:r>
            <a:endParaRPr lang="ko-KR" altLang="en-US" sz="2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05" y="1232572"/>
            <a:ext cx="5112912" cy="33107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5640" y="4729707"/>
            <a:ext cx="184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연도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(year)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1979" y="2180041"/>
            <a:ext cx="1751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 증발량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(meter)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모든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격자 값들의 평균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지역 평균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0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397" y="187110"/>
            <a:ext cx="10535432" cy="971872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		</a:t>
            </a:r>
            <a:r>
              <a:rPr lang="ko-KR" altLang="en-US" sz="3000" b="1" dirty="0"/>
              <a:t>증발량 </a:t>
            </a:r>
            <a:r>
              <a:rPr lang="en-US" altLang="ko-KR" sz="3000" b="1" dirty="0"/>
              <a:t>meter/day </a:t>
            </a:r>
            <a:r>
              <a:rPr lang="ko-KR" altLang="en-US" sz="3000" b="1" dirty="0"/>
              <a:t>를 </a:t>
            </a:r>
            <a:r>
              <a:rPr lang="en-US" altLang="ko-KR" sz="3000" b="1" dirty="0"/>
              <a:t>meter/year </a:t>
            </a:r>
            <a:r>
              <a:rPr lang="ko-KR" altLang="en-US" sz="3000" b="1" dirty="0"/>
              <a:t>로 변환</a:t>
            </a: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1446041"/>
            <a:ext cx="7470962" cy="42473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evap_year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[ (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edyear-styear+1), </a:t>
            </a:r>
            <a:r>
              <a:rPr lang="en-US" altLang="ko-KR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ko-KR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)] )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nday_list1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nday_list2 =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nday_list2[:]</a:t>
            </a:r>
          </a:p>
        </p:txBody>
      </p:sp>
    </p:spTree>
    <p:extLst>
      <p:ext uri="{BB962C8B-B14F-4D97-AF65-F5344CB8AC3E}">
        <p14:creationId xmlns:p14="http://schemas.microsoft.com/office/powerpoint/2010/main" val="13603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-461"/>
            <a:ext cx="7470962" cy="67980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evap_year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[ (edyear-styear+1), </a:t>
            </a:r>
            <a:r>
              <a:rPr lang="en-US" altLang="ko-KR" sz="1800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ko-KR" sz="1800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nday_list1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nday_list2 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[:]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j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(1,13):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year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month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(j).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zfill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filename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EVAPdir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'EVAP.'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year+month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data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nc.Dataset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(filename) </a:t>
            </a:r>
            <a:endParaRPr kumimoji="1" lang="en-US" altLang="ko-KR" sz="195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data.variables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'e'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][:,:]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i-styear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:, : ] +=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,:,:]*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[j-1]</a:t>
            </a:r>
          </a:p>
        </p:txBody>
      </p:sp>
    </p:spTree>
    <p:extLst>
      <p:ext uri="{BB962C8B-B14F-4D97-AF65-F5344CB8AC3E}">
        <p14:creationId xmlns:p14="http://schemas.microsoft.com/office/powerpoint/2010/main" val="37817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398122" y="-461"/>
            <a:ext cx="7470962" cy="67980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evap_year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 [ (edyear-styear+1), </a:t>
            </a:r>
            <a:r>
              <a:rPr lang="en-US" altLang="ko-KR" sz="1800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ko-KR" sz="1800" b="1" kern="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)]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nday_list1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31,28,31,30,31,30,31,31,30,31,30,31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nday_list2 = </a:t>
            </a:r>
            <a:r>
              <a:rPr kumimoji="1" lang="en-US" altLang="ko-KR" sz="1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 [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31,29,31,30,31,30,31,31,30,31,30,31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styear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edyear+1 ):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if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i%4 != 0: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nday_list1[:]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else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nday_list2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[:]</a:t>
            </a:r>
            <a:endParaRPr lang="en-US" altLang="ko-KR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for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j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in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range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(1,13):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year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month = 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str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(j).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zfill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filename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EVAPdir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'EVAP.'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year+month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+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'.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data 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nc.Dataset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(filename) </a:t>
            </a:r>
            <a:endParaRPr kumimoji="1" lang="en-US" altLang="ko-KR" sz="195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= </a:t>
            </a:r>
            <a:r>
              <a:rPr kumimoji="1" lang="en-US" altLang="ko-KR" sz="19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data.variables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'e'</a:t>
            </a: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][:,:]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i-styear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:, : ] += 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evap_month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,:,:]*</a:t>
            </a:r>
            <a:r>
              <a:rPr kumimoji="1" lang="en-US" altLang="ko-KR" sz="19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nday</a:t>
            </a:r>
            <a:r>
              <a:rPr kumimoji="1" lang="en-US" altLang="ko-KR" sz="19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[j-1]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8986" y="2073499"/>
            <a:ext cx="405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숙제 </a:t>
            </a:r>
            <a:r>
              <a:rPr lang="en-US" altLang="ko-KR" sz="2000" b="1" dirty="0"/>
              <a:t>3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리스트 </a:t>
            </a:r>
            <a:r>
              <a:rPr lang="en-US" altLang="ko-KR" sz="2000" b="1" dirty="0" smtClean="0"/>
              <a:t>(list)</a:t>
            </a:r>
            <a:r>
              <a:rPr lang="ko-KR" altLang="en-US" sz="2000" b="1" dirty="0" smtClean="0"/>
              <a:t>를 이용해서 코딩을 다시 해보세요</a:t>
            </a:r>
            <a:r>
              <a:rPr lang="en-US" altLang="ko-KR" sz="2000" b="1" dirty="0" smtClean="0"/>
              <a:t>~!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1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189" y="187110"/>
            <a:ext cx="10121640" cy="97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 smtClean="0"/>
              <a:t>weighted average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각 격자의 면적이 달라서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9A177-8765-4922-AC5B-FE9C8DEC6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0" t="8148" r="2961" b="26227"/>
          <a:stretch/>
        </p:blipFill>
        <p:spPr>
          <a:xfrm>
            <a:off x="959838" y="1803042"/>
            <a:ext cx="4977324" cy="34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189" y="187110"/>
            <a:ext cx="10121640" cy="97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 smtClean="0"/>
              <a:t>weighted average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각 격자의 면적이 달라서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9A177-8765-4922-AC5B-FE9C8DEC6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0" t="8148" r="2961" b="26227"/>
          <a:stretch/>
        </p:blipFill>
        <p:spPr>
          <a:xfrm>
            <a:off x="328773" y="2034862"/>
            <a:ext cx="4040632" cy="2833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6" r="4202" b="10491"/>
          <a:stretch/>
        </p:blipFill>
        <p:spPr>
          <a:xfrm>
            <a:off x="4864561" y="1429554"/>
            <a:ext cx="5322628" cy="3204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0198" y="4633561"/>
            <a:ext cx="184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위도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(latitude)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590927" y="5422232"/>
                <a:ext cx="2407582" cy="936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en-US" altLang="ko-KR" sz="23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𝑙𝑎𝑡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ko-KR" altLang="en-US" sz="23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cos</m:t>
                                  </m:r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𝑙𝑎𝑡</m:t>
                                      </m:r>
                                    </m:e>
                                    <m:sub>
                                      <m: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27" y="5422232"/>
                <a:ext cx="2407582" cy="936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4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189" y="187110"/>
            <a:ext cx="9427335" cy="97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 smtClean="0"/>
              <a:t>simple average   vs.   weighted average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350805" y="2264211"/>
                <a:ext cx="4089966" cy="936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kumimoji="0" lang="en-US" altLang="ko-KR" sz="2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en-US" altLang="ko-KR" sz="23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𝑙𝑎𝑡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ko-KR" altLang="en-US" sz="23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cos</m:t>
                                  </m:r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𝑙𝑎𝑡</m:t>
                                      </m:r>
                                    </m:e>
                                    <m:sub>
                                      <m: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805" y="2264211"/>
                <a:ext cx="4089966" cy="936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6156795" y="1406210"/>
            <a:ext cx="25803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weighted average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33409" y="1431968"/>
            <a:ext cx="22142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498248" y="2319644"/>
                <a:ext cx="1284582" cy="825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48" y="2319644"/>
                <a:ext cx="1284582" cy="825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8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189" y="187110"/>
            <a:ext cx="9427335" cy="97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 smtClean="0"/>
              <a:t>simple average   vs.   weighted average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882691" y="1223853"/>
                <a:ext cx="2407582" cy="936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en-US" altLang="ko-KR" sz="23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𝑙𝑎𝑡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ko-KR" altLang="en-US" sz="23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cos</m:t>
                                  </m:r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𝑙𝑎𝑡</m:t>
                                      </m:r>
                                    </m:e>
                                    <m:sub>
                                      <m: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91" y="1223853"/>
                <a:ext cx="2407582" cy="936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5302305" y="1476583"/>
            <a:ext cx="25803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weighted average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3702" y="1474019"/>
            <a:ext cx="22142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349327" y="1334718"/>
                <a:ext cx="1284582" cy="825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327" y="1334718"/>
                <a:ext cx="1284582" cy="825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양쪽 대괄호 3"/>
          <p:cNvSpPr/>
          <p:nvPr/>
        </p:nvSpPr>
        <p:spPr>
          <a:xfrm>
            <a:off x="1799206" y="3113214"/>
            <a:ext cx="3622800" cy="2357932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6476" y="3722219"/>
            <a:ext cx="1072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37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latitudes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97877" y="5349769"/>
            <a:ext cx="1282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72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longitudes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1936" y="3974949"/>
            <a:ext cx="149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Evaporation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양쪽 대괄호 11"/>
          <p:cNvSpPr/>
          <p:nvPr/>
        </p:nvSpPr>
        <p:spPr>
          <a:xfrm>
            <a:off x="6537153" y="3069111"/>
            <a:ext cx="3622800" cy="2357932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51784" y="3805672"/>
            <a:ext cx="1072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37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latitudes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5824" y="5305666"/>
            <a:ext cx="1282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72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longitudes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97665" y="3922848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Cosine weighting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6856" y="3862604"/>
            <a:ext cx="614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3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189" y="187110"/>
            <a:ext cx="9427335" cy="97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 smtClean="0"/>
              <a:t>simple average   vs.   weighted average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882691" y="1223853"/>
                <a:ext cx="2407582" cy="936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en-US" altLang="ko-KR" sz="23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𝑙𝑎𝑡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ko-KR" altLang="en-US" sz="23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cos</m:t>
                                  </m:r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𝑙𝑎𝑡</m:t>
                                      </m:r>
                                    </m:e>
                                    <m:sub>
                                      <m:r>
                                        <a:rPr kumimoji="0" lang="ko-KR" altLang="en-US" sz="23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691" y="1223853"/>
                <a:ext cx="2407582" cy="936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5302305" y="1476583"/>
            <a:ext cx="25803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weighted average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3702" y="1474019"/>
            <a:ext cx="22142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simple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349327" y="1334718"/>
                <a:ext cx="1284582" cy="825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ko-KR" altLang="en-US" sz="23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ko-KR" altLang="en-US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ko-KR" altLang="en-US" sz="2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327" y="1334718"/>
                <a:ext cx="1284582" cy="825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양쪽 대괄호 3"/>
          <p:cNvSpPr/>
          <p:nvPr/>
        </p:nvSpPr>
        <p:spPr>
          <a:xfrm>
            <a:off x="1799206" y="3113214"/>
            <a:ext cx="3622800" cy="2357932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6476" y="3722219"/>
            <a:ext cx="1072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37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latitudes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97877" y="5749015"/>
            <a:ext cx="1282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72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longitudes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1936" y="3974949"/>
            <a:ext cx="149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Evaporation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양쪽 대괄호 11"/>
          <p:cNvSpPr/>
          <p:nvPr/>
        </p:nvSpPr>
        <p:spPr>
          <a:xfrm>
            <a:off x="6537153" y="3069111"/>
            <a:ext cx="3622800" cy="2357932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51784" y="3805672"/>
            <a:ext cx="1072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37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latitudes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5824" y="5704912"/>
            <a:ext cx="1282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72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longitudes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00129" y="3217752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6856" y="3862604"/>
            <a:ext cx="614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00128" y="4021979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07515" y="4944727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Cos(-90)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82227" y="3203965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82226" y="400819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89613" y="4930940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Cos(-90)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62175" y="3178207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62174" y="398243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669561" y="4905182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Cos(-90)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4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496</Words>
  <Application>Microsoft Office PowerPoint</Application>
  <PresentationFormat>와이드스크린</PresentationFormat>
  <Paragraphs>128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돋움</vt:lpstr>
      <vt:lpstr>맑은 고딕</vt:lpstr>
      <vt:lpstr>Arial</vt:lpstr>
      <vt:lpstr>Cambria Math</vt:lpstr>
      <vt:lpstr>Wingdings</vt:lpstr>
      <vt:lpstr>Office 테마</vt:lpstr>
      <vt:lpstr>재해석 자료: 증발량과 강우량 전지구 평균값 계산  10월 19일 (월요일) ~ 10월 21일 (수요일)</vt:lpstr>
      <vt:lpstr>  증발량 meter/day 를 meter/year 로 변환</vt:lpstr>
      <vt:lpstr>PowerPoint 프레젠테이션</vt:lpstr>
      <vt:lpstr>PowerPoint 프레젠테이션</vt:lpstr>
      <vt:lpstr> weighted average: 각 격자의 면적이 달라서</vt:lpstr>
      <vt:lpstr> weighted average: 각 격자의 면적이 달라서</vt:lpstr>
      <vt:lpstr> simple average   vs.   weighted average</vt:lpstr>
      <vt:lpstr> simple average   vs.   weighted average</vt:lpstr>
      <vt:lpstr> simple average   vs.   weighted average</vt:lpstr>
      <vt:lpstr>PowerPoint 프레젠테이션</vt:lpstr>
      <vt:lpstr>Globally-averaged annual evaporation from 1979 to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293</cp:revision>
  <dcterms:created xsi:type="dcterms:W3CDTF">2020-03-02T03:00:47Z</dcterms:created>
  <dcterms:modified xsi:type="dcterms:W3CDTF">2020-10-21T03:42:01Z</dcterms:modified>
</cp:coreProperties>
</file>