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6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4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7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AC27-3680-48C2-8BC6-235D203695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2443025"/>
            <a:ext cx="4258269" cy="19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91" y="16459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초기 화면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6775" y="754289"/>
            <a:ext cx="952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fifth.jsp  /  FifthController.java  /  IFifthService.java  /  FifthServiceImpl.java </a:t>
            </a:r>
            <a:r>
              <a:rPr lang="ko-KR" altLang="en-US" smtClean="0">
                <a:solidFill>
                  <a:srgbClr val="FF0000"/>
                </a:solidFill>
              </a:rPr>
              <a:t>를 작업합니다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452022"/>
            <a:ext cx="9735909" cy="595395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094807" y="1454727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02967" y="1247493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검색어를 입력한 뒤 검색 버튼을 누르면 검색결과가 나타난다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712" y="2502714"/>
            <a:ext cx="479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상품명 </a:t>
            </a:r>
            <a:r>
              <a:rPr lang="en-US" altLang="ko-KR" smtClean="0">
                <a:solidFill>
                  <a:srgbClr val="FF0000"/>
                </a:solidFill>
              </a:rPr>
              <a:t>/ </a:t>
            </a:r>
            <a:r>
              <a:rPr lang="ko-KR" altLang="en-US" smtClean="0">
                <a:solidFill>
                  <a:srgbClr val="FF0000"/>
                </a:solidFill>
              </a:rPr>
              <a:t>썸네일은 클릭하면 </a:t>
            </a:r>
            <a:r>
              <a:rPr lang="en-US" altLang="ko-KR" smtClean="0">
                <a:solidFill>
                  <a:srgbClr val="FF0000"/>
                </a:solidFill>
              </a:rPr>
              <a:t>link</a:t>
            </a:r>
            <a:r>
              <a:rPr lang="ko-KR" altLang="en-US" smtClean="0">
                <a:solidFill>
                  <a:srgbClr val="FF0000"/>
                </a:solidFill>
              </a:rPr>
              <a:t>로 연결된다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1395128"/>
            <a:ext cx="8383170" cy="4067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335" y="881733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상품명 </a:t>
            </a:r>
            <a:r>
              <a:rPr lang="en-US" altLang="ko-KR" smtClean="0">
                <a:solidFill>
                  <a:srgbClr val="FF0000"/>
                </a:solidFill>
              </a:rPr>
              <a:t>/ </a:t>
            </a:r>
            <a:r>
              <a:rPr lang="ko-KR" altLang="en-US" smtClean="0">
                <a:solidFill>
                  <a:srgbClr val="FF0000"/>
                </a:solidFill>
              </a:rPr>
              <a:t>썸네일 링크를 클릭한 경우의 화면 예시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647576"/>
            <a:ext cx="11545911" cy="3562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34937" y="1778924"/>
            <a:ext cx="1019696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3426" y="1027904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서비스 </a:t>
            </a:r>
            <a:r>
              <a:rPr lang="en-US" altLang="ko-KR" smtClean="0">
                <a:solidFill>
                  <a:srgbClr val="FF0000"/>
                </a:solidFill>
              </a:rPr>
              <a:t>API</a:t>
            </a:r>
            <a:r>
              <a:rPr lang="ko-KR" altLang="en-US" smtClean="0">
                <a:solidFill>
                  <a:srgbClr val="FF0000"/>
                </a:solidFill>
              </a:rPr>
              <a:t>의 </a:t>
            </a:r>
            <a:r>
              <a:rPr lang="en-US" altLang="ko-KR" smtClean="0">
                <a:solidFill>
                  <a:srgbClr val="FF0000"/>
                </a:solidFill>
              </a:rPr>
              <a:t>"</a:t>
            </a:r>
            <a:r>
              <a:rPr lang="ko-KR" altLang="en-US" smtClean="0">
                <a:solidFill>
                  <a:srgbClr val="FF0000"/>
                </a:solidFill>
              </a:rPr>
              <a:t>검색 </a:t>
            </a:r>
            <a:r>
              <a:rPr lang="en-US" altLang="ko-KR" smtClean="0">
                <a:solidFill>
                  <a:srgbClr val="FF0000"/>
                </a:solidFill>
              </a:rPr>
              <a:t>API"</a:t>
            </a:r>
            <a:r>
              <a:rPr lang="ko-KR" altLang="en-US" smtClean="0">
                <a:solidFill>
                  <a:srgbClr val="FF0000"/>
                </a:solidFill>
              </a:rPr>
              <a:t> 사용하기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313025" y="3200401"/>
            <a:ext cx="1019696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537759"/>
            <a:ext cx="6782747" cy="578248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43447" y="1300941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54821" y="626006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구현 코드는 블로그 검색 예제에 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01047" y="4642657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642548"/>
            <a:ext cx="8526065" cy="557290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911927" y="5457304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33145" y="4915676"/>
            <a:ext cx="764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블로그 구현 코드에서 요청 주소</a:t>
            </a:r>
            <a:r>
              <a:rPr lang="en-US" altLang="ko-KR" smtClean="0">
                <a:solidFill>
                  <a:srgbClr val="FF0000"/>
                </a:solidFill>
              </a:rPr>
              <a:t>(URL)</a:t>
            </a:r>
            <a:r>
              <a:rPr lang="ko-KR" altLang="en-US" smtClean="0">
                <a:solidFill>
                  <a:srgbClr val="FF0000"/>
                </a:solidFill>
              </a:rPr>
              <a:t>만 바꾸면 쇼핑 검색 </a:t>
            </a:r>
            <a:r>
              <a:rPr lang="en-US" altLang="ko-KR" smtClean="0">
                <a:solidFill>
                  <a:srgbClr val="FF0000"/>
                </a:solidFill>
              </a:rPr>
              <a:t>API</a:t>
            </a:r>
            <a:r>
              <a:rPr lang="ko-KR" altLang="en-US" smtClean="0">
                <a:solidFill>
                  <a:srgbClr val="FF0000"/>
                </a:solidFill>
              </a:rPr>
              <a:t>가 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20392" y="4393275"/>
            <a:ext cx="4039986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471074"/>
            <a:ext cx="10040751" cy="591585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379912" y="2165464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9912" y="3054927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79912" y="5349240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3233" y="516794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문제에서 사용한 파라미터는 아래 </a:t>
            </a:r>
            <a:r>
              <a:rPr lang="en-US" altLang="ko-KR" smtClean="0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개이다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642548"/>
            <a:ext cx="9326277" cy="557290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830587" y="642548"/>
            <a:ext cx="2718264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51265" y="1683327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51265" y="2456411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1265" y="3104802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51265" y="3849636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51265" y="5686749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14142" y="273216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응답 결과로 사용한 </a:t>
            </a:r>
            <a:r>
              <a:rPr lang="en-US" altLang="ko-KR" smtClean="0">
                <a:solidFill>
                  <a:srgbClr val="FF0000"/>
                </a:solidFill>
              </a:rPr>
              <a:t>JSON </a:t>
            </a:r>
            <a:r>
              <a:rPr lang="ko-KR" altLang="en-US" smtClean="0">
                <a:solidFill>
                  <a:srgbClr val="FF0000"/>
                </a:solidFill>
              </a:rPr>
              <a:t>속성들이다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81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GDJ</dc:creator>
  <cp:lastModifiedBy>GDJ</cp:lastModifiedBy>
  <cp:revision>14</cp:revision>
  <dcterms:created xsi:type="dcterms:W3CDTF">2023-04-14T07:44:27Z</dcterms:created>
  <dcterms:modified xsi:type="dcterms:W3CDTF">2023-04-14T08:00:10Z</dcterms:modified>
</cp:coreProperties>
</file>