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8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7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4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0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8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A4AC-72EC-4843-BF4E-B2E639683E0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8EBF-D6FC-4759-AA39-1D75AFA79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7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45" y="452237"/>
            <a:ext cx="92297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0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114425"/>
            <a:ext cx="11934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17" y="588935"/>
            <a:ext cx="9658350" cy="59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6" y="610478"/>
            <a:ext cx="7229475" cy="2085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31" y="2408761"/>
            <a:ext cx="7315200" cy="4029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81" y="3842273"/>
            <a:ext cx="933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3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62" y="1373881"/>
            <a:ext cx="6791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2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-80963"/>
            <a:ext cx="5219700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7" y="100208"/>
            <a:ext cx="5295900" cy="64463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35" y="0"/>
            <a:ext cx="5229225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71" y="0"/>
            <a:ext cx="5229225" cy="64383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17" y="0"/>
            <a:ext cx="5276850" cy="62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3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69" y="348641"/>
            <a:ext cx="5314950" cy="62776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57" y="270222"/>
            <a:ext cx="5229225" cy="64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9</cp:revision>
  <dcterms:created xsi:type="dcterms:W3CDTF">2023-07-14T01:47:27Z</dcterms:created>
  <dcterms:modified xsi:type="dcterms:W3CDTF">2023-07-18T03:47:24Z</dcterms:modified>
</cp:coreProperties>
</file>