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8" r:id="rId6"/>
    <p:sldId id="269" r:id="rId7"/>
    <p:sldId id="261" r:id="rId8"/>
    <p:sldId id="274" r:id="rId9"/>
    <p:sldId id="272" r:id="rId10"/>
    <p:sldId id="262" r:id="rId11"/>
    <p:sldId id="275" r:id="rId12"/>
    <p:sldId id="276" r:id="rId13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2A06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75991" autoAdjust="0"/>
  </p:normalViewPr>
  <p:slideViewPr>
    <p:cSldViewPr>
      <p:cViewPr varScale="1">
        <p:scale>
          <a:sx n="106" d="100"/>
          <a:sy n="106" d="100"/>
        </p:scale>
        <p:origin x="84" y="24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7" d="100"/>
          <a:sy n="77" d="100"/>
        </p:scale>
        <p:origin x="3276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EA1514-AF58-4E68-893C-0769D9C6755C}" type="doc">
      <dgm:prSet loTypeId="urn:microsoft.com/office/officeart/2005/8/layout/hierarchy2" loCatId="hierarchy" qsTypeId="urn:microsoft.com/office/officeart/2005/8/quickstyle/3d5" qsCatId="3D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99A0C81E-F961-4ED2-8B59-156E88B11AFF}">
      <dgm:prSet phldrT="[텍스트]"/>
      <dgm:spPr/>
      <dgm:t>
        <a:bodyPr/>
        <a:lstStyle/>
        <a:p>
          <a:pPr latinLnBrk="1"/>
          <a:r>
            <a:rPr lang="en-US" altLang="ko-KR" dirty="0"/>
            <a:t>Welcome</a:t>
          </a:r>
          <a:endParaRPr lang="ko-KR" altLang="en-US" dirty="0"/>
        </a:p>
      </dgm:t>
    </dgm:pt>
    <dgm:pt modelId="{2315F762-B5A1-444C-A3FA-33A7C7CAC00D}" type="parTrans" cxnId="{1437A439-75B5-4AEC-A053-BA8C8D031A15}">
      <dgm:prSet/>
      <dgm:spPr/>
      <dgm:t>
        <a:bodyPr/>
        <a:lstStyle/>
        <a:p>
          <a:pPr latinLnBrk="1"/>
          <a:endParaRPr lang="ko-KR" altLang="en-US"/>
        </a:p>
      </dgm:t>
    </dgm:pt>
    <dgm:pt modelId="{FF6BA8C2-7CFA-430E-9721-266E08A46A3A}" type="sibTrans" cxnId="{1437A439-75B5-4AEC-A053-BA8C8D031A15}">
      <dgm:prSet/>
      <dgm:spPr/>
      <dgm:t>
        <a:bodyPr/>
        <a:lstStyle/>
        <a:p>
          <a:pPr latinLnBrk="1"/>
          <a:endParaRPr lang="ko-KR" altLang="en-US"/>
        </a:p>
      </dgm:t>
    </dgm:pt>
    <dgm:pt modelId="{ECCEAE55-A1C3-4119-8C85-48C90E1A79DB}">
      <dgm:prSet phldrT="[텍스트]"/>
      <dgm:spPr/>
      <dgm:t>
        <a:bodyPr/>
        <a:lstStyle/>
        <a:p>
          <a:pPr latinLnBrk="1"/>
          <a:r>
            <a:rPr lang="ko-KR" altLang="en-US" dirty="0"/>
            <a:t>예약</a:t>
          </a:r>
        </a:p>
      </dgm:t>
    </dgm:pt>
    <dgm:pt modelId="{C330941A-04DE-4A37-AC46-78A4423BE79A}" type="parTrans" cxnId="{7FE58A00-960A-4A9F-8C3F-08575B64C9E9}">
      <dgm:prSet/>
      <dgm:spPr/>
      <dgm:t>
        <a:bodyPr/>
        <a:lstStyle/>
        <a:p>
          <a:pPr latinLnBrk="1"/>
          <a:endParaRPr lang="ko-KR" altLang="en-US"/>
        </a:p>
      </dgm:t>
    </dgm:pt>
    <dgm:pt modelId="{04721D6B-72B5-4119-83FD-DA020A0485E6}" type="sibTrans" cxnId="{7FE58A00-960A-4A9F-8C3F-08575B64C9E9}">
      <dgm:prSet/>
      <dgm:spPr/>
      <dgm:t>
        <a:bodyPr/>
        <a:lstStyle/>
        <a:p>
          <a:pPr latinLnBrk="1"/>
          <a:endParaRPr lang="ko-KR" altLang="en-US"/>
        </a:p>
      </dgm:t>
    </dgm:pt>
    <dgm:pt modelId="{387751F2-CBA3-4019-8558-EE7889C70E94}">
      <dgm:prSet phldrT="[텍스트]"/>
      <dgm:spPr/>
      <dgm:t>
        <a:bodyPr/>
        <a:lstStyle/>
        <a:p>
          <a:pPr latinLnBrk="1"/>
          <a:r>
            <a:rPr lang="ko-KR" altLang="en-US" dirty="0"/>
            <a:t>객실 예약</a:t>
          </a:r>
        </a:p>
      </dgm:t>
    </dgm:pt>
    <dgm:pt modelId="{8C61ACCE-6B68-4CA4-9C8A-D6F6F7E7CE41}" type="parTrans" cxnId="{5E9DD111-3071-4B12-BB9C-E8AFF921FC92}">
      <dgm:prSet/>
      <dgm:spPr/>
      <dgm:t>
        <a:bodyPr/>
        <a:lstStyle/>
        <a:p>
          <a:pPr latinLnBrk="1"/>
          <a:endParaRPr lang="ko-KR" altLang="en-US"/>
        </a:p>
      </dgm:t>
    </dgm:pt>
    <dgm:pt modelId="{25B4507E-2FE2-4251-B8AC-22252EA63694}" type="sibTrans" cxnId="{5E9DD111-3071-4B12-BB9C-E8AFF921FC92}">
      <dgm:prSet/>
      <dgm:spPr/>
      <dgm:t>
        <a:bodyPr/>
        <a:lstStyle/>
        <a:p>
          <a:pPr latinLnBrk="1"/>
          <a:endParaRPr lang="ko-KR" altLang="en-US"/>
        </a:p>
      </dgm:t>
    </dgm:pt>
    <dgm:pt modelId="{18377D69-55EB-4041-B3BC-7D6D010B7E38}">
      <dgm:prSet phldrT="[텍스트]"/>
      <dgm:spPr/>
      <dgm:t>
        <a:bodyPr/>
        <a:lstStyle/>
        <a:p>
          <a:pPr latinLnBrk="1"/>
          <a:r>
            <a:rPr lang="ko-KR" altLang="en-US" dirty="0"/>
            <a:t>환불</a:t>
          </a:r>
        </a:p>
      </dgm:t>
    </dgm:pt>
    <dgm:pt modelId="{AF0BA0AC-E748-40EE-8BF1-9741748A00C2}" type="parTrans" cxnId="{46D6F8E6-8506-440A-A046-1A256192DFA4}">
      <dgm:prSet/>
      <dgm:spPr/>
      <dgm:t>
        <a:bodyPr/>
        <a:lstStyle/>
        <a:p>
          <a:pPr latinLnBrk="1"/>
          <a:endParaRPr lang="ko-KR" altLang="en-US"/>
        </a:p>
      </dgm:t>
    </dgm:pt>
    <dgm:pt modelId="{BFA3249D-5BD9-4B0C-8975-378001541946}" type="sibTrans" cxnId="{46D6F8E6-8506-440A-A046-1A256192DFA4}">
      <dgm:prSet/>
      <dgm:spPr/>
      <dgm:t>
        <a:bodyPr/>
        <a:lstStyle/>
        <a:p>
          <a:pPr latinLnBrk="1"/>
          <a:endParaRPr lang="ko-KR" altLang="en-US"/>
        </a:p>
      </dgm:t>
    </dgm:pt>
    <dgm:pt modelId="{E68D4762-47BB-4873-9B1E-A845F12AEE67}">
      <dgm:prSet phldrT="[텍스트]"/>
      <dgm:spPr/>
      <dgm:t>
        <a:bodyPr/>
        <a:lstStyle/>
        <a:p>
          <a:pPr latinLnBrk="1"/>
          <a:r>
            <a:rPr lang="ko-KR" altLang="en-US" dirty="0"/>
            <a:t>예약 환불</a:t>
          </a:r>
        </a:p>
      </dgm:t>
    </dgm:pt>
    <dgm:pt modelId="{831E8879-4DF0-44F5-954A-1BF7FB9C9A5C}" type="parTrans" cxnId="{E13E6DD9-CB06-43C5-B2C3-51AEADB45AF3}">
      <dgm:prSet/>
      <dgm:spPr/>
      <dgm:t>
        <a:bodyPr/>
        <a:lstStyle/>
        <a:p>
          <a:pPr latinLnBrk="1"/>
          <a:endParaRPr lang="ko-KR" altLang="en-US"/>
        </a:p>
      </dgm:t>
    </dgm:pt>
    <dgm:pt modelId="{84C9C3CA-0E80-4537-8675-C8A90C328A9C}" type="sibTrans" cxnId="{E13E6DD9-CB06-43C5-B2C3-51AEADB45AF3}">
      <dgm:prSet/>
      <dgm:spPr/>
      <dgm:t>
        <a:bodyPr/>
        <a:lstStyle/>
        <a:p>
          <a:pPr latinLnBrk="1"/>
          <a:endParaRPr lang="ko-KR" altLang="en-US"/>
        </a:p>
      </dgm:t>
    </dgm:pt>
    <dgm:pt modelId="{9FA0B23E-EEAB-4370-B444-F810AF0256C0}">
      <dgm:prSet phldrT="[텍스트]"/>
      <dgm:spPr/>
      <dgm:t>
        <a:bodyPr/>
        <a:lstStyle/>
        <a:p>
          <a:pPr latinLnBrk="1"/>
          <a:r>
            <a:rPr lang="ko-KR" altLang="en-US" dirty="0"/>
            <a:t>서비스 환불</a:t>
          </a:r>
        </a:p>
      </dgm:t>
    </dgm:pt>
    <dgm:pt modelId="{26C4D570-E804-451D-84C3-923FA2E192B6}" type="parTrans" cxnId="{579CEBD3-8796-4102-9116-CB4818189627}">
      <dgm:prSet/>
      <dgm:spPr/>
      <dgm:t>
        <a:bodyPr/>
        <a:lstStyle/>
        <a:p>
          <a:pPr latinLnBrk="1"/>
          <a:endParaRPr lang="ko-KR" altLang="en-US"/>
        </a:p>
      </dgm:t>
    </dgm:pt>
    <dgm:pt modelId="{5401B641-779A-4EFB-86DE-AE8C9F652986}" type="sibTrans" cxnId="{579CEBD3-8796-4102-9116-CB4818189627}">
      <dgm:prSet/>
      <dgm:spPr/>
      <dgm:t>
        <a:bodyPr/>
        <a:lstStyle/>
        <a:p>
          <a:pPr latinLnBrk="1"/>
          <a:endParaRPr lang="ko-KR" altLang="en-US"/>
        </a:p>
      </dgm:t>
    </dgm:pt>
    <dgm:pt modelId="{4591903D-1ABA-4409-917C-621D0161F548}">
      <dgm:prSet phldrT="[텍스트]"/>
      <dgm:spPr/>
      <dgm:t>
        <a:bodyPr/>
        <a:lstStyle/>
        <a:p>
          <a:pPr latinLnBrk="1"/>
          <a:r>
            <a:rPr lang="ko-KR" altLang="en-US" dirty="0"/>
            <a:t>문의</a:t>
          </a:r>
        </a:p>
      </dgm:t>
    </dgm:pt>
    <dgm:pt modelId="{D0936F96-9DFD-42FB-AB1D-57A2E89B693E}" type="parTrans" cxnId="{8547ACCE-E4FB-4C96-A7F5-FE3F2958EAF3}">
      <dgm:prSet/>
      <dgm:spPr/>
      <dgm:t>
        <a:bodyPr/>
        <a:lstStyle/>
        <a:p>
          <a:pPr latinLnBrk="1"/>
          <a:endParaRPr lang="ko-KR" altLang="en-US"/>
        </a:p>
      </dgm:t>
    </dgm:pt>
    <dgm:pt modelId="{35CF64F3-1BFD-471F-B88D-92F484ECEAFD}" type="sibTrans" cxnId="{8547ACCE-E4FB-4C96-A7F5-FE3F2958EAF3}">
      <dgm:prSet/>
      <dgm:spPr/>
      <dgm:t>
        <a:bodyPr/>
        <a:lstStyle/>
        <a:p>
          <a:pPr latinLnBrk="1"/>
          <a:endParaRPr lang="ko-KR" altLang="en-US"/>
        </a:p>
      </dgm:t>
    </dgm:pt>
    <dgm:pt modelId="{9F020DFB-70B8-4324-AB4D-163C3C2D18BB}">
      <dgm:prSet phldrT="[텍스트]"/>
      <dgm:spPr/>
      <dgm:t>
        <a:bodyPr/>
        <a:lstStyle/>
        <a:p>
          <a:pPr latinLnBrk="1"/>
          <a:r>
            <a:rPr lang="ko-KR" altLang="en-US" dirty="0"/>
            <a:t>서비스 예약</a:t>
          </a:r>
        </a:p>
      </dgm:t>
    </dgm:pt>
    <dgm:pt modelId="{2E793CD6-F714-46D3-AFA1-105501564B4B}" type="parTrans" cxnId="{9F1DCEE5-0F07-4DB8-930F-0481D7A438F6}">
      <dgm:prSet/>
      <dgm:spPr/>
      <dgm:t>
        <a:bodyPr/>
        <a:lstStyle/>
        <a:p>
          <a:pPr latinLnBrk="1"/>
          <a:endParaRPr lang="ko-KR" altLang="en-US"/>
        </a:p>
      </dgm:t>
    </dgm:pt>
    <dgm:pt modelId="{6963DF1C-0AED-49FD-944D-D00DF30D2138}" type="sibTrans" cxnId="{9F1DCEE5-0F07-4DB8-930F-0481D7A438F6}">
      <dgm:prSet/>
      <dgm:spPr/>
      <dgm:t>
        <a:bodyPr/>
        <a:lstStyle/>
        <a:p>
          <a:pPr latinLnBrk="1"/>
          <a:endParaRPr lang="ko-KR" altLang="en-US"/>
        </a:p>
      </dgm:t>
    </dgm:pt>
    <dgm:pt modelId="{71973EAB-CB00-4B5B-84C6-2DE01AB10669}">
      <dgm:prSet phldrT="[텍스트]"/>
      <dgm:spPr/>
      <dgm:t>
        <a:bodyPr/>
        <a:lstStyle/>
        <a:p>
          <a:pPr latinLnBrk="1"/>
          <a:r>
            <a:rPr lang="ko-KR" altLang="en-US" dirty="0"/>
            <a:t>조식 서비스</a:t>
          </a:r>
        </a:p>
      </dgm:t>
    </dgm:pt>
    <dgm:pt modelId="{8071E891-1E77-4BD1-BAD7-23D5C7101B96}" type="parTrans" cxnId="{D0275AFC-B1CB-4DFB-B583-1BB6C3FD24B9}">
      <dgm:prSet/>
      <dgm:spPr/>
      <dgm:t>
        <a:bodyPr/>
        <a:lstStyle/>
        <a:p>
          <a:pPr latinLnBrk="1"/>
          <a:endParaRPr lang="ko-KR" altLang="en-US"/>
        </a:p>
      </dgm:t>
    </dgm:pt>
    <dgm:pt modelId="{BC6D63BF-A203-4D41-8BA3-91E2020C9F04}" type="sibTrans" cxnId="{D0275AFC-B1CB-4DFB-B583-1BB6C3FD24B9}">
      <dgm:prSet/>
      <dgm:spPr/>
      <dgm:t>
        <a:bodyPr/>
        <a:lstStyle/>
        <a:p>
          <a:pPr latinLnBrk="1"/>
          <a:endParaRPr lang="ko-KR" altLang="en-US"/>
        </a:p>
      </dgm:t>
    </dgm:pt>
    <dgm:pt modelId="{17156A28-5825-4A51-A6FB-80BC114A6622}">
      <dgm:prSet phldrT="[텍스트]"/>
      <dgm:spPr/>
      <dgm:t>
        <a:bodyPr/>
        <a:lstStyle/>
        <a:p>
          <a:pPr latinLnBrk="1"/>
          <a:r>
            <a:rPr lang="ko-KR" altLang="en-US" dirty="0"/>
            <a:t>픽업 서비스</a:t>
          </a:r>
        </a:p>
      </dgm:t>
    </dgm:pt>
    <dgm:pt modelId="{554AA7CE-3F18-4DE5-B72E-10CD97F3D5CE}" type="parTrans" cxnId="{FDD340B0-54CA-4A0B-AEEE-8EE614A9AF48}">
      <dgm:prSet/>
      <dgm:spPr/>
      <dgm:t>
        <a:bodyPr/>
        <a:lstStyle/>
        <a:p>
          <a:pPr latinLnBrk="1"/>
          <a:endParaRPr lang="ko-KR" altLang="en-US"/>
        </a:p>
      </dgm:t>
    </dgm:pt>
    <dgm:pt modelId="{6C7CDB9F-6CD2-4BA7-9018-58E3DB272E77}" type="sibTrans" cxnId="{FDD340B0-54CA-4A0B-AEEE-8EE614A9AF48}">
      <dgm:prSet/>
      <dgm:spPr/>
      <dgm:t>
        <a:bodyPr/>
        <a:lstStyle/>
        <a:p>
          <a:pPr latinLnBrk="1"/>
          <a:endParaRPr lang="ko-KR" altLang="en-US"/>
        </a:p>
      </dgm:t>
    </dgm:pt>
    <dgm:pt modelId="{CE3F4E6B-938C-4772-9335-FC9F7E739614}">
      <dgm:prSet phldrT="[텍스트]"/>
      <dgm:spPr/>
      <dgm:t>
        <a:bodyPr/>
        <a:lstStyle/>
        <a:p>
          <a:pPr latinLnBrk="1"/>
          <a:r>
            <a:rPr lang="en-US" altLang="ko-KR" dirty="0"/>
            <a:t>…</a:t>
          </a:r>
          <a:endParaRPr lang="ko-KR" altLang="en-US" dirty="0"/>
        </a:p>
      </dgm:t>
    </dgm:pt>
    <dgm:pt modelId="{8F9CFCB1-1736-4FF0-B4D2-B0114BEC70F5}" type="parTrans" cxnId="{CB0A801B-A48D-458D-846E-89D6A3E65D4F}">
      <dgm:prSet/>
      <dgm:spPr/>
      <dgm:t>
        <a:bodyPr/>
        <a:lstStyle/>
        <a:p>
          <a:pPr latinLnBrk="1"/>
          <a:endParaRPr lang="ko-KR" altLang="en-US"/>
        </a:p>
      </dgm:t>
    </dgm:pt>
    <dgm:pt modelId="{6B439D8B-62D2-4578-BA18-D4F70078617C}" type="sibTrans" cxnId="{CB0A801B-A48D-458D-846E-89D6A3E65D4F}">
      <dgm:prSet/>
      <dgm:spPr/>
      <dgm:t>
        <a:bodyPr/>
        <a:lstStyle/>
        <a:p>
          <a:pPr latinLnBrk="1"/>
          <a:endParaRPr lang="ko-KR" altLang="en-US"/>
        </a:p>
      </dgm:t>
    </dgm:pt>
    <dgm:pt modelId="{D360285A-04AF-4C12-AEFC-0E0DFC51DF98}">
      <dgm:prSet phldrT="[텍스트]"/>
      <dgm:spPr/>
      <dgm:t>
        <a:bodyPr/>
        <a:lstStyle/>
        <a:p>
          <a:pPr latinLnBrk="1"/>
          <a:r>
            <a:rPr lang="ko-KR" altLang="en-US" dirty="0"/>
            <a:t>위치 정보</a:t>
          </a:r>
        </a:p>
      </dgm:t>
    </dgm:pt>
    <dgm:pt modelId="{E10A6CB0-3631-4285-A133-C0623026A7AA}" type="parTrans" cxnId="{D7A4CD3D-6B89-41D0-81B3-A013A5796528}">
      <dgm:prSet/>
      <dgm:spPr/>
      <dgm:t>
        <a:bodyPr/>
        <a:lstStyle/>
        <a:p>
          <a:pPr latinLnBrk="1"/>
          <a:endParaRPr lang="ko-KR" altLang="en-US"/>
        </a:p>
      </dgm:t>
    </dgm:pt>
    <dgm:pt modelId="{3FEBCC79-A677-4716-BB50-031EBF82B2E5}" type="sibTrans" cxnId="{D7A4CD3D-6B89-41D0-81B3-A013A5796528}">
      <dgm:prSet/>
      <dgm:spPr/>
      <dgm:t>
        <a:bodyPr/>
        <a:lstStyle/>
        <a:p>
          <a:pPr latinLnBrk="1"/>
          <a:endParaRPr lang="ko-KR" altLang="en-US"/>
        </a:p>
      </dgm:t>
    </dgm:pt>
    <dgm:pt modelId="{09A1653B-B0FE-4DAD-A919-E758A99B11BA}">
      <dgm:prSet phldrT="[텍스트]"/>
      <dgm:spPr/>
      <dgm:t>
        <a:bodyPr/>
        <a:lstStyle/>
        <a:p>
          <a:pPr latinLnBrk="1"/>
          <a:r>
            <a:rPr lang="ko-KR" altLang="en-US" dirty="0"/>
            <a:t>가격</a:t>
          </a:r>
        </a:p>
      </dgm:t>
    </dgm:pt>
    <dgm:pt modelId="{78B39A20-8575-49B8-84B2-FC2F9B1F909F}" type="parTrans" cxnId="{97F484D9-1D77-4C9A-A3D2-5BFA47E52C9B}">
      <dgm:prSet/>
      <dgm:spPr/>
      <dgm:t>
        <a:bodyPr/>
        <a:lstStyle/>
        <a:p>
          <a:pPr latinLnBrk="1"/>
          <a:endParaRPr lang="ko-KR" altLang="en-US"/>
        </a:p>
      </dgm:t>
    </dgm:pt>
    <dgm:pt modelId="{4A69FE84-8670-477A-9FB1-6A597B89963A}" type="sibTrans" cxnId="{97F484D9-1D77-4C9A-A3D2-5BFA47E52C9B}">
      <dgm:prSet/>
      <dgm:spPr/>
      <dgm:t>
        <a:bodyPr/>
        <a:lstStyle/>
        <a:p>
          <a:pPr latinLnBrk="1"/>
          <a:endParaRPr lang="ko-KR" altLang="en-US"/>
        </a:p>
      </dgm:t>
    </dgm:pt>
    <dgm:pt modelId="{2259264F-34B7-47F1-87E8-AD19128F17D5}">
      <dgm:prSet phldrT="[텍스트]"/>
      <dgm:spPr/>
      <dgm:t>
        <a:bodyPr/>
        <a:lstStyle/>
        <a:p>
          <a:pPr latinLnBrk="1"/>
          <a:r>
            <a:rPr lang="en-US" altLang="ko-KR" dirty="0"/>
            <a:t>…</a:t>
          </a:r>
          <a:endParaRPr lang="ko-KR" altLang="en-US" dirty="0"/>
        </a:p>
      </dgm:t>
    </dgm:pt>
    <dgm:pt modelId="{A86D5557-3802-4F21-BB98-2497CD600F70}" type="parTrans" cxnId="{CFBAC0F4-BEC0-4E29-9631-A0EB5AD74A77}">
      <dgm:prSet/>
      <dgm:spPr/>
      <dgm:t>
        <a:bodyPr/>
        <a:lstStyle/>
        <a:p>
          <a:pPr latinLnBrk="1"/>
          <a:endParaRPr lang="ko-KR" altLang="en-US"/>
        </a:p>
      </dgm:t>
    </dgm:pt>
    <dgm:pt modelId="{69FF7A2C-96D9-41B3-9D80-854135C39ED4}" type="sibTrans" cxnId="{CFBAC0F4-BEC0-4E29-9631-A0EB5AD74A77}">
      <dgm:prSet/>
      <dgm:spPr/>
      <dgm:t>
        <a:bodyPr/>
        <a:lstStyle/>
        <a:p>
          <a:pPr latinLnBrk="1"/>
          <a:endParaRPr lang="ko-KR" altLang="en-US"/>
        </a:p>
      </dgm:t>
    </dgm:pt>
    <dgm:pt modelId="{DEA27F44-4A2E-47A4-8772-38F54C5768F5}" type="pres">
      <dgm:prSet presAssocID="{DAEA1514-AF58-4E68-893C-0769D9C6755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146434B-1B25-455F-88DD-6671706C6824}" type="pres">
      <dgm:prSet presAssocID="{99A0C81E-F961-4ED2-8B59-156E88B11AFF}" presName="root1" presStyleCnt="0"/>
      <dgm:spPr/>
    </dgm:pt>
    <dgm:pt modelId="{F55345A6-E24E-4914-8FEC-CBEB8C3B9A3D}" type="pres">
      <dgm:prSet presAssocID="{99A0C81E-F961-4ED2-8B59-156E88B11AFF}" presName="LevelOneTextNode" presStyleLbl="node0" presStyleIdx="0" presStyleCnt="1" custLinFactNeighborX="-78994" custLinFactNeighborY="-12216">
        <dgm:presLayoutVars>
          <dgm:chPref val="3"/>
        </dgm:presLayoutVars>
      </dgm:prSet>
      <dgm:spPr/>
    </dgm:pt>
    <dgm:pt modelId="{ADCE17E4-62E4-4A68-943B-89E901CC6B29}" type="pres">
      <dgm:prSet presAssocID="{99A0C81E-F961-4ED2-8B59-156E88B11AFF}" presName="level2hierChild" presStyleCnt="0"/>
      <dgm:spPr/>
    </dgm:pt>
    <dgm:pt modelId="{DD01761D-3DF7-4C4B-B7D9-9EEF28C42807}" type="pres">
      <dgm:prSet presAssocID="{C330941A-04DE-4A37-AC46-78A4423BE79A}" presName="conn2-1" presStyleLbl="parChTrans1D2" presStyleIdx="0" presStyleCnt="3"/>
      <dgm:spPr/>
    </dgm:pt>
    <dgm:pt modelId="{229D7168-093A-482C-862D-AE63E04B7106}" type="pres">
      <dgm:prSet presAssocID="{C330941A-04DE-4A37-AC46-78A4423BE79A}" presName="connTx" presStyleLbl="parChTrans1D2" presStyleIdx="0" presStyleCnt="3"/>
      <dgm:spPr/>
    </dgm:pt>
    <dgm:pt modelId="{55E278FA-116F-4C28-B6A0-1638966C135E}" type="pres">
      <dgm:prSet presAssocID="{ECCEAE55-A1C3-4119-8C85-48C90E1A79DB}" presName="root2" presStyleCnt="0"/>
      <dgm:spPr/>
    </dgm:pt>
    <dgm:pt modelId="{51E92BF0-C189-41ED-9368-54215D50214B}" type="pres">
      <dgm:prSet presAssocID="{ECCEAE55-A1C3-4119-8C85-48C90E1A79DB}" presName="LevelTwoTextNode" presStyleLbl="node2" presStyleIdx="0" presStyleCnt="3" custLinFactNeighborX="-28370">
        <dgm:presLayoutVars>
          <dgm:chPref val="3"/>
        </dgm:presLayoutVars>
      </dgm:prSet>
      <dgm:spPr/>
    </dgm:pt>
    <dgm:pt modelId="{37DFB68C-BC77-4ADC-B672-79116160313F}" type="pres">
      <dgm:prSet presAssocID="{ECCEAE55-A1C3-4119-8C85-48C90E1A79DB}" presName="level3hierChild" presStyleCnt="0"/>
      <dgm:spPr/>
    </dgm:pt>
    <dgm:pt modelId="{A28EB1E6-31BA-41F4-9A23-6D627D8150AD}" type="pres">
      <dgm:prSet presAssocID="{8C61ACCE-6B68-4CA4-9C8A-D6F6F7E7CE41}" presName="conn2-1" presStyleLbl="parChTrans1D3" presStyleIdx="0" presStyleCnt="7"/>
      <dgm:spPr/>
    </dgm:pt>
    <dgm:pt modelId="{199DFE9E-262D-4360-B336-4449D349519E}" type="pres">
      <dgm:prSet presAssocID="{8C61ACCE-6B68-4CA4-9C8A-D6F6F7E7CE41}" presName="connTx" presStyleLbl="parChTrans1D3" presStyleIdx="0" presStyleCnt="7"/>
      <dgm:spPr/>
    </dgm:pt>
    <dgm:pt modelId="{9FDDE331-9015-4204-B759-4EA6BE287B8E}" type="pres">
      <dgm:prSet presAssocID="{387751F2-CBA3-4019-8558-EE7889C70E94}" presName="root2" presStyleCnt="0"/>
      <dgm:spPr/>
    </dgm:pt>
    <dgm:pt modelId="{2B528EA3-019C-452C-98A5-FAAD16ABAF65}" type="pres">
      <dgm:prSet presAssocID="{387751F2-CBA3-4019-8558-EE7889C70E94}" presName="LevelTwoTextNode" presStyleLbl="node3" presStyleIdx="0" presStyleCnt="7">
        <dgm:presLayoutVars>
          <dgm:chPref val="3"/>
        </dgm:presLayoutVars>
      </dgm:prSet>
      <dgm:spPr/>
    </dgm:pt>
    <dgm:pt modelId="{1B7C08A1-B401-4F88-B400-56B97C163FC9}" type="pres">
      <dgm:prSet presAssocID="{387751F2-CBA3-4019-8558-EE7889C70E94}" presName="level3hierChild" presStyleCnt="0"/>
      <dgm:spPr/>
    </dgm:pt>
    <dgm:pt modelId="{A09B476B-2739-43B4-87CC-9331A6B404FA}" type="pres">
      <dgm:prSet presAssocID="{2E793CD6-F714-46D3-AFA1-105501564B4B}" presName="conn2-1" presStyleLbl="parChTrans1D3" presStyleIdx="1" presStyleCnt="7"/>
      <dgm:spPr/>
    </dgm:pt>
    <dgm:pt modelId="{66D566C0-CB34-4794-93DE-1B373B88001A}" type="pres">
      <dgm:prSet presAssocID="{2E793CD6-F714-46D3-AFA1-105501564B4B}" presName="connTx" presStyleLbl="parChTrans1D3" presStyleIdx="1" presStyleCnt="7"/>
      <dgm:spPr/>
    </dgm:pt>
    <dgm:pt modelId="{C98F5ABA-5C18-4A70-8D25-DFB3B1AEC643}" type="pres">
      <dgm:prSet presAssocID="{9F020DFB-70B8-4324-AB4D-163C3C2D18BB}" presName="root2" presStyleCnt="0"/>
      <dgm:spPr/>
    </dgm:pt>
    <dgm:pt modelId="{29731442-1405-4CAB-9280-C6B6987087D0}" type="pres">
      <dgm:prSet presAssocID="{9F020DFB-70B8-4324-AB4D-163C3C2D18BB}" presName="LevelTwoTextNode" presStyleLbl="node3" presStyleIdx="1" presStyleCnt="7">
        <dgm:presLayoutVars>
          <dgm:chPref val="3"/>
        </dgm:presLayoutVars>
      </dgm:prSet>
      <dgm:spPr/>
    </dgm:pt>
    <dgm:pt modelId="{4DD4AC0A-35C9-4960-8BBA-8BEF49ACBC9F}" type="pres">
      <dgm:prSet presAssocID="{9F020DFB-70B8-4324-AB4D-163C3C2D18BB}" presName="level3hierChild" presStyleCnt="0"/>
      <dgm:spPr/>
    </dgm:pt>
    <dgm:pt modelId="{A9C22980-1D13-47DD-AB60-5A3C33AB24AB}" type="pres">
      <dgm:prSet presAssocID="{8071E891-1E77-4BD1-BAD7-23D5C7101B96}" presName="conn2-1" presStyleLbl="parChTrans1D4" presStyleIdx="0" presStyleCnt="3"/>
      <dgm:spPr/>
    </dgm:pt>
    <dgm:pt modelId="{9AE1634E-0713-444B-8074-4D31EED0A8FE}" type="pres">
      <dgm:prSet presAssocID="{8071E891-1E77-4BD1-BAD7-23D5C7101B96}" presName="connTx" presStyleLbl="parChTrans1D4" presStyleIdx="0" presStyleCnt="3"/>
      <dgm:spPr/>
    </dgm:pt>
    <dgm:pt modelId="{30B17223-9AB3-49FA-A964-8C102BABABD6}" type="pres">
      <dgm:prSet presAssocID="{71973EAB-CB00-4B5B-84C6-2DE01AB10669}" presName="root2" presStyleCnt="0"/>
      <dgm:spPr/>
    </dgm:pt>
    <dgm:pt modelId="{36BDC8EC-86C5-452F-BF8F-FC41864855B9}" type="pres">
      <dgm:prSet presAssocID="{71973EAB-CB00-4B5B-84C6-2DE01AB10669}" presName="LevelTwoTextNode" presStyleLbl="node4" presStyleIdx="0" presStyleCnt="3">
        <dgm:presLayoutVars>
          <dgm:chPref val="3"/>
        </dgm:presLayoutVars>
      </dgm:prSet>
      <dgm:spPr/>
    </dgm:pt>
    <dgm:pt modelId="{B60804EC-209B-4181-BC24-4EFEB8591054}" type="pres">
      <dgm:prSet presAssocID="{71973EAB-CB00-4B5B-84C6-2DE01AB10669}" presName="level3hierChild" presStyleCnt="0"/>
      <dgm:spPr/>
    </dgm:pt>
    <dgm:pt modelId="{3DD00662-579B-4BAD-93CB-E5F9EDB94BE7}" type="pres">
      <dgm:prSet presAssocID="{554AA7CE-3F18-4DE5-B72E-10CD97F3D5CE}" presName="conn2-1" presStyleLbl="parChTrans1D4" presStyleIdx="1" presStyleCnt="3"/>
      <dgm:spPr/>
    </dgm:pt>
    <dgm:pt modelId="{2F4E841C-FDEC-4758-83FB-03EFEF40FCD2}" type="pres">
      <dgm:prSet presAssocID="{554AA7CE-3F18-4DE5-B72E-10CD97F3D5CE}" presName="connTx" presStyleLbl="parChTrans1D4" presStyleIdx="1" presStyleCnt="3"/>
      <dgm:spPr/>
    </dgm:pt>
    <dgm:pt modelId="{545D0206-2180-459D-A138-6AF87B65F02A}" type="pres">
      <dgm:prSet presAssocID="{17156A28-5825-4A51-A6FB-80BC114A6622}" presName="root2" presStyleCnt="0"/>
      <dgm:spPr/>
    </dgm:pt>
    <dgm:pt modelId="{343C4056-440C-4BD3-9904-3F0021C12C4A}" type="pres">
      <dgm:prSet presAssocID="{17156A28-5825-4A51-A6FB-80BC114A6622}" presName="LevelTwoTextNode" presStyleLbl="node4" presStyleIdx="1" presStyleCnt="3">
        <dgm:presLayoutVars>
          <dgm:chPref val="3"/>
        </dgm:presLayoutVars>
      </dgm:prSet>
      <dgm:spPr/>
    </dgm:pt>
    <dgm:pt modelId="{D24E5794-AD95-495C-9FC2-A1B32187F9B1}" type="pres">
      <dgm:prSet presAssocID="{17156A28-5825-4A51-A6FB-80BC114A6622}" presName="level3hierChild" presStyleCnt="0"/>
      <dgm:spPr/>
    </dgm:pt>
    <dgm:pt modelId="{096F6802-0852-4B76-910D-8AEC84BD9DC3}" type="pres">
      <dgm:prSet presAssocID="{8F9CFCB1-1736-4FF0-B4D2-B0114BEC70F5}" presName="conn2-1" presStyleLbl="parChTrans1D4" presStyleIdx="2" presStyleCnt="3"/>
      <dgm:spPr/>
    </dgm:pt>
    <dgm:pt modelId="{478293E9-714C-4D76-AB03-916E4BA7F5FA}" type="pres">
      <dgm:prSet presAssocID="{8F9CFCB1-1736-4FF0-B4D2-B0114BEC70F5}" presName="connTx" presStyleLbl="parChTrans1D4" presStyleIdx="2" presStyleCnt="3"/>
      <dgm:spPr/>
    </dgm:pt>
    <dgm:pt modelId="{B4C235AB-B430-4706-8F49-2E28903353B0}" type="pres">
      <dgm:prSet presAssocID="{CE3F4E6B-938C-4772-9335-FC9F7E739614}" presName="root2" presStyleCnt="0"/>
      <dgm:spPr/>
    </dgm:pt>
    <dgm:pt modelId="{BC0C8503-FC6B-44F0-96A2-0B826FBA17F7}" type="pres">
      <dgm:prSet presAssocID="{CE3F4E6B-938C-4772-9335-FC9F7E739614}" presName="LevelTwoTextNode" presStyleLbl="node4" presStyleIdx="2" presStyleCnt="3">
        <dgm:presLayoutVars>
          <dgm:chPref val="3"/>
        </dgm:presLayoutVars>
      </dgm:prSet>
      <dgm:spPr/>
    </dgm:pt>
    <dgm:pt modelId="{03CE3289-3681-4334-A287-BC0D31303556}" type="pres">
      <dgm:prSet presAssocID="{CE3F4E6B-938C-4772-9335-FC9F7E739614}" presName="level3hierChild" presStyleCnt="0"/>
      <dgm:spPr/>
    </dgm:pt>
    <dgm:pt modelId="{EE819133-D87E-4CFE-AE88-47FE6A51E6A4}" type="pres">
      <dgm:prSet presAssocID="{AF0BA0AC-E748-40EE-8BF1-9741748A00C2}" presName="conn2-1" presStyleLbl="parChTrans1D2" presStyleIdx="1" presStyleCnt="3"/>
      <dgm:spPr/>
    </dgm:pt>
    <dgm:pt modelId="{B88C7001-3C3D-4E57-A2D8-4A447249B5BB}" type="pres">
      <dgm:prSet presAssocID="{AF0BA0AC-E748-40EE-8BF1-9741748A00C2}" presName="connTx" presStyleLbl="parChTrans1D2" presStyleIdx="1" presStyleCnt="3"/>
      <dgm:spPr/>
    </dgm:pt>
    <dgm:pt modelId="{AAC28256-CD82-4BF6-AE1A-D3F026D6D77F}" type="pres">
      <dgm:prSet presAssocID="{18377D69-55EB-4041-B3BC-7D6D010B7E38}" presName="root2" presStyleCnt="0"/>
      <dgm:spPr/>
    </dgm:pt>
    <dgm:pt modelId="{A79E0740-7B45-46C1-A2DD-F46FAFF9B443}" type="pres">
      <dgm:prSet presAssocID="{18377D69-55EB-4041-B3BC-7D6D010B7E38}" presName="LevelTwoTextNode" presStyleLbl="node2" presStyleIdx="1" presStyleCnt="3" custLinFactNeighborX="-27590">
        <dgm:presLayoutVars>
          <dgm:chPref val="3"/>
        </dgm:presLayoutVars>
      </dgm:prSet>
      <dgm:spPr/>
    </dgm:pt>
    <dgm:pt modelId="{1C9701A6-9FEB-4D2E-890B-0C15B639DF5C}" type="pres">
      <dgm:prSet presAssocID="{18377D69-55EB-4041-B3BC-7D6D010B7E38}" presName="level3hierChild" presStyleCnt="0"/>
      <dgm:spPr/>
    </dgm:pt>
    <dgm:pt modelId="{2A01B785-7714-4C1E-8148-4A9B0BEC3300}" type="pres">
      <dgm:prSet presAssocID="{831E8879-4DF0-44F5-954A-1BF7FB9C9A5C}" presName="conn2-1" presStyleLbl="parChTrans1D3" presStyleIdx="2" presStyleCnt="7"/>
      <dgm:spPr/>
    </dgm:pt>
    <dgm:pt modelId="{C8A73DC3-66EE-489F-B8D3-3A1E7C5DE107}" type="pres">
      <dgm:prSet presAssocID="{831E8879-4DF0-44F5-954A-1BF7FB9C9A5C}" presName="connTx" presStyleLbl="parChTrans1D3" presStyleIdx="2" presStyleCnt="7"/>
      <dgm:spPr/>
    </dgm:pt>
    <dgm:pt modelId="{36B68355-4DC6-4ED4-9FEE-514B3CF096E3}" type="pres">
      <dgm:prSet presAssocID="{E68D4762-47BB-4873-9B1E-A845F12AEE67}" presName="root2" presStyleCnt="0"/>
      <dgm:spPr/>
    </dgm:pt>
    <dgm:pt modelId="{F91D9B9B-4813-455E-94A5-CF7CDA783E47}" type="pres">
      <dgm:prSet presAssocID="{E68D4762-47BB-4873-9B1E-A845F12AEE67}" presName="LevelTwoTextNode" presStyleLbl="node3" presStyleIdx="2" presStyleCnt="7">
        <dgm:presLayoutVars>
          <dgm:chPref val="3"/>
        </dgm:presLayoutVars>
      </dgm:prSet>
      <dgm:spPr/>
    </dgm:pt>
    <dgm:pt modelId="{03C27494-8840-4FBF-B726-8B1ABD47F144}" type="pres">
      <dgm:prSet presAssocID="{E68D4762-47BB-4873-9B1E-A845F12AEE67}" presName="level3hierChild" presStyleCnt="0"/>
      <dgm:spPr/>
    </dgm:pt>
    <dgm:pt modelId="{2057C847-20D2-456B-A069-55E92E066E26}" type="pres">
      <dgm:prSet presAssocID="{26C4D570-E804-451D-84C3-923FA2E192B6}" presName="conn2-1" presStyleLbl="parChTrans1D3" presStyleIdx="3" presStyleCnt="7"/>
      <dgm:spPr/>
    </dgm:pt>
    <dgm:pt modelId="{0ECC6DD6-B97C-4D23-9A38-A136F97004B8}" type="pres">
      <dgm:prSet presAssocID="{26C4D570-E804-451D-84C3-923FA2E192B6}" presName="connTx" presStyleLbl="parChTrans1D3" presStyleIdx="3" presStyleCnt="7"/>
      <dgm:spPr/>
    </dgm:pt>
    <dgm:pt modelId="{46E84F2D-21E9-46B3-8828-A5221A3D7247}" type="pres">
      <dgm:prSet presAssocID="{9FA0B23E-EEAB-4370-B444-F810AF0256C0}" presName="root2" presStyleCnt="0"/>
      <dgm:spPr/>
    </dgm:pt>
    <dgm:pt modelId="{D4A19004-FBA2-48DB-973C-F2ABCB6DAB2C}" type="pres">
      <dgm:prSet presAssocID="{9FA0B23E-EEAB-4370-B444-F810AF0256C0}" presName="LevelTwoTextNode" presStyleLbl="node3" presStyleIdx="3" presStyleCnt="7">
        <dgm:presLayoutVars>
          <dgm:chPref val="3"/>
        </dgm:presLayoutVars>
      </dgm:prSet>
      <dgm:spPr/>
    </dgm:pt>
    <dgm:pt modelId="{E35C5976-C326-42D6-B1C0-D1628F61FC0E}" type="pres">
      <dgm:prSet presAssocID="{9FA0B23E-EEAB-4370-B444-F810AF0256C0}" presName="level3hierChild" presStyleCnt="0"/>
      <dgm:spPr/>
    </dgm:pt>
    <dgm:pt modelId="{8BE7855A-F383-4A15-AA9E-CF6D1B3B38D2}" type="pres">
      <dgm:prSet presAssocID="{D0936F96-9DFD-42FB-AB1D-57A2E89B693E}" presName="conn2-1" presStyleLbl="parChTrans1D2" presStyleIdx="2" presStyleCnt="3"/>
      <dgm:spPr/>
    </dgm:pt>
    <dgm:pt modelId="{5CFA6B47-CDCF-4D15-8D18-CED6C4A4BFB3}" type="pres">
      <dgm:prSet presAssocID="{D0936F96-9DFD-42FB-AB1D-57A2E89B693E}" presName="connTx" presStyleLbl="parChTrans1D2" presStyleIdx="2" presStyleCnt="3"/>
      <dgm:spPr/>
    </dgm:pt>
    <dgm:pt modelId="{7F656E28-F3B3-40FD-9869-C41C7E15AB85}" type="pres">
      <dgm:prSet presAssocID="{4591903D-1ABA-4409-917C-621D0161F548}" presName="root2" presStyleCnt="0"/>
      <dgm:spPr/>
    </dgm:pt>
    <dgm:pt modelId="{747C2157-FD23-4036-B945-C65449B4BA0E}" type="pres">
      <dgm:prSet presAssocID="{4591903D-1ABA-4409-917C-621D0161F548}" presName="LevelTwoTextNode" presStyleLbl="node2" presStyleIdx="2" presStyleCnt="3" custLinFactNeighborX="-27590">
        <dgm:presLayoutVars>
          <dgm:chPref val="3"/>
        </dgm:presLayoutVars>
      </dgm:prSet>
      <dgm:spPr/>
    </dgm:pt>
    <dgm:pt modelId="{07E6F06D-D1CD-4E9D-94DB-D5EDD2D1668E}" type="pres">
      <dgm:prSet presAssocID="{4591903D-1ABA-4409-917C-621D0161F548}" presName="level3hierChild" presStyleCnt="0"/>
      <dgm:spPr/>
    </dgm:pt>
    <dgm:pt modelId="{FB2BF404-DDD1-493B-8ACA-0D86BB926471}" type="pres">
      <dgm:prSet presAssocID="{E10A6CB0-3631-4285-A133-C0623026A7AA}" presName="conn2-1" presStyleLbl="parChTrans1D3" presStyleIdx="4" presStyleCnt="7"/>
      <dgm:spPr/>
    </dgm:pt>
    <dgm:pt modelId="{084D8AD7-AC31-4113-B1D2-289789FBB007}" type="pres">
      <dgm:prSet presAssocID="{E10A6CB0-3631-4285-A133-C0623026A7AA}" presName="connTx" presStyleLbl="parChTrans1D3" presStyleIdx="4" presStyleCnt="7"/>
      <dgm:spPr/>
    </dgm:pt>
    <dgm:pt modelId="{A4E49FC6-123A-4574-AD6B-945E72C94C4F}" type="pres">
      <dgm:prSet presAssocID="{D360285A-04AF-4C12-AEFC-0E0DFC51DF98}" presName="root2" presStyleCnt="0"/>
      <dgm:spPr/>
    </dgm:pt>
    <dgm:pt modelId="{1BAF5D44-9EE7-40A8-8448-B827242AE6E3}" type="pres">
      <dgm:prSet presAssocID="{D360285A-04AF-4C12-AEFC-0E0DFC51DF98}" presName="LevelTwoTextNode" presStyleLbl="node3" presStyleIdx="4" presStyleCnt="7">
        <dgm:presLayoutVars>
          <dgm:chPref val="3"/>
        </dgm:presLayoutVars>
      </dgm:prSet>
      <dgm:spPr/>
    </dgm:pt>
    <dgm:pt modelId="{250FCFDB-B8C8-4415-ABEC-589F7779917E}" type="pres">
      <dgm:prSet presAssocID="{D360285A-04AF-4C12-AEFC-0E0DFC51DF98}" presName="level3hierChild" presStyleCnt="0"/>
      <dgm:spPr/>
    </dgm:pt>
    <dgm:pt modelId="{BC3C702C-2117-4AFE-B8C9-43BF9119389C}" type="pres">
      <dgm:prSet presAssocID="{78B39A20-8575-49B8-84B2-FC2F9B1F909F}" presName="conn2-1" presStyleLbl="parChTrans1D3" presStyleIdx="5" presStyleCnt="7"/>
      <dgm:spPr/>
    </dgm:pt>
    <dgm:pt modelId="{0B7E16B8-DBB5-4F3A-9A4C-A2A272971E1D}" type="pres">
      <dgm:prSet presAssocID="{78B39A20-8575-49B8-84B2-FC2F9B1F909F}" presName="connTx" presStyleLbl="parChTrans1D3" presStyleIdx="5" presStyleCnt="7"/>
      <dgm:spPr/>
    </dgm:pt>
    <dgm:pt modelId="{A2628470-8F58-4C96-AF36-DEE0FE585E18}" type="pres">
      <dgm:prSet presAssocID="{09A1653B-B0FE-4DAD-A919-E758A99B11BA}" presName="root2" presStyleCnt="0"/>
      <dgm:spPr/>
    </dgm:pt>
    <dgm:pt modelId="{BCF62615-2431-4B02-9189-40BCA54ED720}" type="pres">
      <dgm:prSet presAssocID="{09A1653B-B0FE-4DAD-A919-E758A99B11BA}" presName="LevelTwoTextNode" presStyleLbl="node3" presStyleIdx="5" presStyleCnt="7">
        <dgm:presLayoutVars>
          <dgm:chPref val="3"/>
        </dgm:presLayoutVars>
      </dgm:prSet>
      <dgm:spPr/>
    </dgm:pt>
    <dgm:pt modelId="{2A752A39-80CB-4D0D-8C1B-5614C1585D23}" type="pres">
      <dgm:prSet presAssocID="{09A1653B-B0FE-4DAD-A919-E758A99B11BA}" presName="level3hierChild" presStyleCnt="0"/>
      <dgm:spPr/>
    </dgm:pt>
    <dgm:pt modelId="{4D9A1212-0CD5-4197-BD7B-C929AADC3A44}" type="pres">
      <dgm:prSet presAssocID="{A86D5557-3802-4F21-BB98-2497CD600F70}" presName="conn2-1" presStyleLbl="parChTrans1D3" presStyleIdx="6" presStyleCnt="7"/>
      <dgm:spPr/>
    </dgm:pt>
    <dgm:pt modelId="{A04297AE-0D2B-4AED-AE0D-EA4A40896A59}" type="pres">
      <dgm:prSet presAssocID="{A86D5557-3802-4F21-BB98-2497CD600F70}" presName="connTx" presStyleLbl="parChTrans1D3" presStyleIdx="6" presStyleCnt="7"/>
      <dgm:spPr/>
    </dgm:pt>
    <dgm:pt modelId="{316812F6-8B1E-4C39-9945-19886C62AFCB}" type="pres">
      <dgm:prSet presAssocID="{2259264F-34B7-47F1-87E8-AD19128F17D5}" presName="root2" presStyleCnt="0"/>
      <dgm:spPr/>
    </dgm:pt>
    <dgm:pt modelId="{8426785B-C86C-4D94-857B-6BFB4CE6B33C}" type="pres">
      <dgm:prSet presAssocID="{2259264F-34B7-47F1-87E8-AD19128F17D5}" presName="LevelTwoTextNode" presStyleLbl="node3" presStyleIdx="6" presStyleCnt="7">
        <dgm:presLayoutVars>
          <dgm:chPref val="3"/>
        </dgm:presLayoutVars>
      </dgm:prSet>
      <dgm:spPr/>
    </dgm:pt>
    <dgm:pt modelId="{3CE141F7-DE89-4A41-85AB-CFB32B9889F8}" type="pres">
      <dgm:prSet presAssocID="{2259264F-34B7-47F1-87E8-AD19128F17D5}" presName="level3hierChild" presStyleCnt="0"/>
      <dgm:spPr/>
    </dgm:pt>
  </dgm:ptLst>
  <dgm:cxnLst>
    <dgm:cxn modelId="{7FE58A00-960A-4A9F-8C3F-08575B64C9E9}" srcId="{99A0C81E-F961-4ED2-8B59-156E88B11AFF}" destId="{ECCEAE55-A1C3-4119-8C85-48C90E1A79DB}" srcOrd="0" destOrd="0" parTransId="{C330941A-04DE-4A37-AC46-78A4423BE79A}" sibTransId="{04721D6B-72B5-4119-83FD-DA020A0485E6}"/>
    <dgm:cxn modelId="{818E1108-C470-434E-91FA-6C23E12A668E}" type="presOf" srcId="{2259264F-34B7-47F1-87E8-AD19128F17D5}" destId="{8426785B-C86C-4D94-857B-6BFB4CE6B33C}" srcOrd="0" destOrd="0" presId="urn:microsoft.com/office/officeart/2005/8/layout/hierarchy2"/>
    <dgm:cxn modelId="{28BC260B-AD3F-459D-A400-826F311EADB6}" type="presOf" srcId="{26C4D570-E804-451D-84C3-923FA2E192B6}" destId="{0ECC6DD6-B97C-4D23-9A38-A136F97004B8}" srcOrd="1" destOrd="0" presId="urn:microsoft.com/office/officeart/2005/8/layout/hierarchy2"/>
    <dgm:cxn modelId="{D647DC0C-F8CB-4165-AC88-0CF23754970B}" type="presOf" srcId="{831E8879-4DF0-44F5-954A-1BF7FB9C9A5C}" destId="{C8A73DC3-66EE-489F-B8D3-3A1E7C5DE107}" srcOrd="1" destOrd="0" presId="urn:microsoft.com/office/officeart/2005/8/layout/hierarchy2"/>
    <dgm:cxn modelId="{5E9DD111-3071-4B12-BB9C-E8AFF921FC92}" srcId="{ECCEAE55-A1C3-4119-8C85-48C90E1A79DB}" destId="{387751F2-CBA3-4019-8558-EE7889C70E94}" srcOrd="0" destOrd="0" parTransId="{8C61ACCE-6B68-4CA4-9C8A-D6F6F7E7CE41}" sibTransId="{25B4507E-2FE2-4251-B8AC-22252EA63694}"/>
    <dgm:cxn modelId="{76295118-53E5-43D6-BD2B-FDEC9E099E52}" type="presOf" srcId="{17156A28-5825-4A51-A6FB-80BC114A6622}" destId="{343C4056-440C-4BD3-9904-3F0021C12C4A}" srcOrd="0" destOrd="0" presId="urn:microsoft.com/office/officeart/2005/8/layout/hierarchy2"/>
    <dgm:cxn modelId="{9D1B5E1A-A362-44B8-85E1-DB3350FEA3C2}" type="presOf" srcId="{D0936F96-9DFD-42FB-AB1D-57A2E89B693E}" destId="{5CFA6B47-CDCF-4D15-8D18-CED6C4A4BFB3}" srcOrd="1" destOrd="0" presId="urn:microsoft.com/office/officeart/2005/8/layout/hierarchy2"/>
    <dgm:cxn modelId="{CB0A801B-A48D-458D-846E-89D6A3E65D4F}" srcId="{9F020DFB-70B8-4324-AB4D-163C3C2D18BB}" destId="{CE3F4E6B-938C-4772-9335-FC9F7E739614}" srcOrd="2" destOrd="0" parTransId="{8F9CFCB1-1736-4FF0-B4D2-B0114BEC70F5}" sibTransId="{6B439D8B-62D2-4578-BA18-D4F70078617C}"/>
    <dgm:cxn modelId="{0E3A5D27-0F97-429D-A39D-E6A30FEF4CA4}" type="presOf" srcId="{09A1653B-B0FE-4DAD-A919-E758A99B11BA}" destId="{BCF62615-2431-4B02-9189-40BCA54ED720}" srcOrd="0" destOrd="0" presId="urn:microsoft.com/office/officeart/2005/8/layout/hierarchy2"/>
    <dgm:cxn modelId="{98230729-D2EB-4FBD-9317-F3A207DF7BAD}" type="presOf" srcId="{E10A6CB0-3631-4285-A133-C0623026A7AA}" destId="{FB2BF404-DDD1-493B-8ACA-0D86BB926471}" srcOrd="0" destOrd="0" presId="urn:microsoft.com/office/officeart/2005/8/layout/hierarchy2"/>
    <dgm:cxn modelId="{CC0B4C36-E867-4B72-AA39-79DA5F497CC4}" type="presOf" srcId="{E10A6CB0-3631-4285-A133-C0623026A7AA}" destId="{084D8AD7-AC31-4113-B1D2-289789FBB007}" srcOrd="1" destOrd="0" presId="urn:microsoft.com/office/officeart/2005/8/layout/hierarchy2"/>
    <dgm:cxn modelId="{1437A439-75B5-4AEC-A053-BA8C8D031A15}" srcId="{DAEA1514-AF58-4E68-893C-0769D9C6755C}" destId="{99A0C81E-F961-4ED2-8B59-156E88B11AFF}" srcOrd="0" destOrd="0" parTransId="{2315F762-B5A1-444C-A3FA-33A7C7CAC00D}" sibTransId="{FF6BA8C2-7CFA-430E-9721-266E08A46A3A}"/>
    <dgm:cxn modelId="{D7A4CD3D-6B89-41D0-81B3-A013A5796528}" srcId="{4591903D-1ABA-4409-917C-621D0161F548}" destId="{D360285A-04AF-4C12-AEFC-0E0DFC51DF98}" srcOrd="0" destOrd="0" parTransId="{E10A6CB0-3631-4285-A133-C0623026A7AA}" sibTransId="{3FEBCC79-A677-4716-BB50-031EBF82B2E5}"/>
    <dgm:cxn modelId="{915BDA5D-2CA9-445A-9CF8-5112EFB70691}" type="presOf" srcId="{9FA0B23E-EEAB-4370-B444-F810AF0256C0}" destId="{D4A19004-FBA2-48DB-973C-F2ABCB6DAB2C}" srcOrd="0" destOrd="0" presId="urn:microsoft.com/office/officeart/2005/8/layout/hierarchy2"/>
    <dgm:cxn modelId="{817CD05F-A9D3-4CA1-9B2C-3EDC77DA5F23}" type="presOf" srcId="{4591903D-1ABA-4409-917C-621D0161F548}" destId="{747C2157-FD23-4036-B945-C65449B4BA0E}" srcOrd="0" destOrd="0" presId="urn:microsoft.com/office/officeart/2005/8/layout/hierarchy2"/>
    <dgm:cxn modelId="{F5807E42-804A-4FB0-8EEB-EBF948B6C843}" type="presOf" srcId="{71973EAB-CB00-4B5B-84C6-2DE01AB10669}" destId="{36BDC8EC-86C5-452F-BF8F-FC41864855B9}" srcOrd="0" destOrd="0" presId="urn:microsoft.com/office/officeart/2005/8/layout/hierarchy2"/>
    <dgm:cxn modelId="{2E159663-ACA7-4A80-B77E-779212EBA361}" type="presOf" srcId="{ECCEAE55-A1C3-4119-8C85-48C90E1A79DB}" destId="{51E92BF0-C189-41ED-9368-54215D50214B}" srcOrd="0" destOrd="0" presId="urn:microsoft.com/office/officeart/2005/8/layout/hierarchy2"/>
    <dgm:cxn modelId="{3D63904B-0F29-42BB-BDA5-3C7CE60B2DED}" type="presOf" srcId="{8071E891-1E77-4BD1-BAD7-23D5C7101B96}" destId="{A9C22980-1D13-47DD-AB60-5A3C33AB24AB}" srcOrd="0" destOrd="0" presId="urn:microsoft.com/office/officeart/2005/8/layout/hierarchy2"/>
    <dgm:cxn modelId="{2367FA50-4558-47B9-9E31-970A829B5472}" type="presOf" srcId="{554AA7CE-3F18-4DE5-B72E-10CD97F3D5CE}" destId="{2F4E841C-FDEC-4758-83FB-03EFEF40FCD2}" srcOrd="1" destOrd="0" presId="urn:microsoft.com/office/officeart/2005/8/layout/hierarchy2"/>
    <dgm:cxn modelId="{FCC8C875-CDAA-4D05-BB37-71704FF07ABA}" type="presOf" srcId="{831E8879-4DF0-44F5-954A-1BF7FB9C9A5C}" destId="{2A01B785-7714-4C1E-8148-4A9B0BEC3300}" srcOrd="0" destOrd="0" presId="urn:microsoft.com/office/officeart/2005/8/layout/hierarchy2"/>
    <dgm:cxn modelId="{1C57B656-86E9-4DB5-9B81-D427B2433D80}" type="presOf" srcId="{2E793CD6-F714-46D3-AFA1-105501564B4B}" destId="{A09B476B-2739-43B4-87CC-9331A6B404FA}" srcOrd="0" destOrd="0" presId="urn:microsoft.com/office/officeart/2005/8/layout/hierarchy2"/>
    <dgm:cxn modelId="{D3BB8157-5335-4BFC-800C-005090C94B8F}" type="presOf" srcId="{8F9CFCB1-1736-4FF0-B4D2-B0114BEC70F5}" destId="{096F6802-0852-4B76-910D-8AEC84BD9DC3}" srcOrd="0" destOrd="0" presId="urn:microsoft.com/office/officeart/2005/8/layout/hierarchy2"/>
    <dgm:cxn modelId="{40BBFF57-65AD-48BD-B8F5-C6851B7655F9}" type="presOf" srcId="{E68D4762-47BB-4873-9B1E-A845F12AEE67}" destId="{F91D9B9B-4813-455E-94A5-CF7CDA783E47}" srcOrd="0" destOrd="0" presId="urn:microsoft.com/office/officeart/2005/8/layout/hierarchy2"/>
    <dgm:cxn modelId="{937E845A-46ED-4A33-8E99-D470CCB02B4A}" type="presOf" srcId="{C330941A-04DE-4A37-AC46-78A4423BE79A}" destId="{DD01761D-3DF7-4C4B-B7D9-9EEF28C42807}" srcOrd="0" destOrd="0" presId="urn:microsoft.com/office/officeart/2005/8/layout/hierarchy2"/>
    <dgm:cxn modelId="{DC82087C-AFDA-4EC0-9F05-DD6D975BB516}" type="presOf" srcId="{78B39A20-8575-49B8-84B2-FC2F9B1F909F}" destId="{BC3C702C-2117-4AFE-B8C9-43BF9119389C}" srcOrd="0" destOrd="0" presId="urn:microsoft.com/office/officeart/2005/8/layout/hierarchy2"/>
    <dgm:cxn modelId="{1B7CA17C-1F18-4242-8FCE-C40C1157497A}" type="presOf" srcId="{18377D69-55EB-4041-B3BC-7D6D010B7E38}" destId="{A79E0740-7B45-46C1-A2DD-F46FAFF9B443}" srcOrd="0" destOrd="0" presId="urn:microsoft.com/office/officeart/2005/8/layout/hierarchy2"/>
    <dgm:cxn modelId="{E9607980-56B7-4FE2-B9EA-295C6078E473}" type="presOf" srcId="{DAEA1514-AF58-4E68-893C-0769D9C6755C}" destId="{DEA27F44-4A2E-47A4-8772-38F54C5768F5}" srcOrd="0" destOrd="0" presId="urn:microsoft.com/office/officeart/2005/8/layout/hierarchy2"/>
    <dgm:cxn modelId="{3ACA7B83-634B-4416-BC2E-FB41EA43987B}" type="presOf" srcId="{A86D5557-3802-4F21-BB98-2497CD600F70}" destId="{A04297AE-0D2B-4AED-AE0D-EA4A40896A59}" srcOrd="1" destOrd="0" presId="urn:microsoft.com/office/officeart/2005/8/layout/hierarchy2"/>
    <dgm:cxn modelId="{3B190589-75EA-45D6-B6F9-DABF3625FCDC}" type="presOf" srcId="{CE3F4E6B-938C-4772-9335-FC9F7E739614}" destId="{BC0C8503-FC6B-44F0-96A2-0B826FBA17F7}" srcOrd="0" destOrd="0" presId="urn:microsoft.com/office/officeart/2005/8/layout/hierarchy2"/>
    <dgm:cxn modelId="{ECB1708A-7F50-4D7A-92A4-B03D108B263B}" type="presOf" srcId="{8071E891-1E77-4BD1-BAD7-23D5C7101B96}" destId="{9AE1634E-0713-444B-8074-4D31EED0A8FE}" srcOrd="1" destOrd="0" presId="urn:microsoft.com/office/officeart/2005/8/layout/hierarchy2"/>
    <dgm:cxn modelId="{8413A98C-CBDA-4F93-AAE2-138DDF0F4E55}" type="presOf" srcId="{2E793CD6-F714-46D3-AFA1-105501564B4B}" destId="{66D566C0-CB34-4794-93DE-1B373B88001A}" srcOrd="1" destOrd="0" presId="urn:microsoft.com/office/officeart/2005/8/layout/hierarchy2"/>
    <dgm:cxn modelId="{32C826A5-24C5-4DEE-A41D-2148A05DA408}" type="presOf" srcId="{D360285A-04AF-4C12-AEFC-0E0DFC51DF98}" destId="{1BAF5D44-9EE7-40A8-8448-B827242AE6E3}" srcOrd="0" destOrd="0" presId="urn:microsoft.com/office/officeart/2005/8/layout/hierarchy2"/>
    <dgm:cxn modelId="{06BAA4A7-5532-4A71-AF2E-AD696E2C67A8}" type="presOf" srcId="{AF0BA0AC-E748-40EE-8BF1-9741748A00C2}" destId="{B88C7001-3C3D-4E57-A2D8-4A447249B5BB}" srcOrd="1" destOrd="0" presId="urn:microsoft.com/office/officeart/2005/8/layout/hierarchy2"/>
    <dgm:cxn modelId="{4AD1C8AD-24E6-4894-9149-7347F1E6BA0E}" type="presOf" srcId="{8F9CFCB1-1736-4FF0-B4D2-B0114BEC70F5}" destId="{478293E9-714C-4D76-AB03-916E4BA7F5FA}" srcOrd="1" destOrd="0" presId="urn:microsoft.com/office/officeart/2005/8/layout/hierarchy2"/>
    <dgm:cxn modelId="{FDD340B0-54CA-4A0B-AEEE-8EE614A9AF48}" srcId="{9F020DFB-70B8-4324-AB4D-163C3C2D18BB}" destId="{17156A28-5825-4A51-A6FB-80BC114A6622}" srcOrd="1" destOrd="0" parTransId="{554AA7CE-3F18-4DE5-B72E-10CD97F3D5CE}" sibTransId="{6C7CDB9F-6CD2-4BA7-9018-58E3DB272E77}"/>
    <dgm:cxn modelId="{9DA0D9B2-1630-4288-BF96-54DA860AA607}" type="presOf" srcId="{9F020DFB-70B8-4324-AB4D-163C3C2D18BB}" destId="{29731442-1405-4CAB-9280-C6B6987087D0}" srcOrd="0" destOrd="0" presId="urn:microsoft.com/office/officeart/2005/8/layout/hierarchy2"/>
    <dgm:cxn modelId="{E03FF1B4-A0D0-42C2-8537-5FAC46E8AC2D}" type="presOf" srcId="{A86D5557-3802-4F21-BB98-2497CD600F70}" destId="{4D9A1212-0CD5-4197-BD7B-C929AADC3A44}" srcOrd="0" destOrd="0" presId="urn:microsoft.com/office/officeart/2005/8/layout/hierarchy2"/>
    <dgm:cxn modelId="{17EE07B6-17E1-47EF-9E8C-579F8B3707EF}" type="presOf" srcId="{8C61ACCE-6B68-4CA4-9C8A-D6F6F7E7CE41}" destId="{A28EB1E6-31BA-41F4-9A23-6D627D8150AD}" srcOrd="0" destOrd="0" presId="urn:microsoft.com/office/officeart/2005/8/layout/hierarchy2"/>
    <dgm:cxn modelId="{63FFA4BA-1E9A-407C-86B1-4334F1CB5753}" type="presOf" srcId="{AF0BA0AC-E748-40EE-8BF1-9741748A00C2}" destId="{EE819133-D87E-4CFE-AE88-47FE6A51E6A4}" srcOrd="0" destOrd="0" presId="urn:microsoft.com/office/officeart/2005/8/layout/hierarchy2"/>
    <dgm:cxn modelId="{10DB3ECC-0E0F-4B41-B840-7C6565C17C68}" type="presOf" srcId="{26C4D570-E804-451D-84C3-923FA2E192B6}" destId="{2057C847-20D2-456B-A069-55E92E066E26}" srcOrd="0" destOrd="0" presId="urn:microsoft.com/office/officeart/2005/8/layout/hierarchy2"/>
    <dgm:cxn modelId="{8547ACCE-E4FB-4C96-A7F5-FE3F2958EAF3}" srcId="{99A0C81E-F961-4ED2-8B59-156E88B11AFF}" destId="{4591903D-1ABA-4409-917C-621D0161F548}" srcOrd="2" destOrd="0" parTransId="{D0936F96-9DFD-42FB-AB1D-57A2E89B693E}" sibTransId="{35CF64F3-1BFD-471F-B88D-92F484ECEAFD}"/>
    <dgm:cxn modelId="{579CEBD3-8796-4102-9116-CB4818189627}" srcId="{18377D69-55EB-4041-B3BC-7D6D010B7E38}" destId="{9FA0B23E-EEAB-4370-B444-F810AF0256C0}" srcOrd="1" destOrd="0" parTransId="{26C4D570-E804-451D-84C3-923FA2E192B6}" sibTransId="{5401B641-779A-4EFB-86DE-AE8C9F652986}"/>
    <dgm:cxn modelId="{E13E6DD9-CB06-43C5-B2C3-51AEADB45AF3}" srcId="{18377D69-55EB-4041-B3BC-7D6D010B7E38}" destId="{E68D4762-47BB-4873-9B1E-A845F12AEE67}" srcOrd="0" destOrd="0" parTransId="{831E8879-4DF0-44F5-954A-1BF7FB9C9A5C}" sibTransId="{84C9C3CA-0E80-4537-8675-C8A90C328A9C}"/>
    <dgm:cxn modelId="{0C7573D9-E2E1-43D7-8C74-B1F554A5BF3F}" type="presOf" srcId="{8C61ACCE-6B68-4CA4-9C8A-D6F6F7E7CE41}" destId="{199DFE9E-262D-4360-B336-4449D349519E}" srcOrd="1" destOrd="0" presId="urn:microsoft.com/office/officeart/2005/8/layout/hierarchy2"/>
    <dgm:cxn modelId="{97F484D9-1D77-4C9A-A3D2-5BFA47E52C9B}" srcId="{4591903D-1ABA-4409-917C-621D0161F548}" destId="{09A1653B-B0FE-4DAD-A919-E758A99B11BA}" srcOrd="1" destOrd="0" parTransId="{78B39A20-8575-49B8-84B2-FC2F9B1F909F}" sibTransId="{4A69FE84-8670-477A-9FB1-6A597B89963A}"/>
    <dgm:cxn modelId="{DFA087E0-AB8A-4389-A346-40AA8CA1E623}" type="presOf" srcId="{78B39A20-8575-49B8-84B2-FC2F9B1F909F}" destId="{0B7E16B8-DBB5-4F3A-9A4C-A2A272971E1D}" srcOrd="1" destOrd="0" presId="urn:microsoft.com/office/officeart/2005/8/layout/hierarchy2"/>
    <dgm:cxn modelId="{9F1DCEE5-0F07-4DB8-930F-0481D7A438F6}" srcId="{ECCEAE55-A1C3-4119-8C85-48C90E1A79DB}" destId="{9F020DFB-70B8-4324-AB4D-163C3C2D18BB}" srcOrd="1" destOrd="0" parTransId="{2E793CD6-F714-46D3-AFA1-105501564B4B}" sibTransId="{6963DF1C-0AED-49FD-944D-D00DF30D2138}"/>
    <dgm:cxn modelId="{46D6F8E6-8506-440A-A046-1A256192DFA4}" srcId="{99A0C81E-F961-4ED2-8B59-156E88B11AFF}" destId="{18377D69-55EB-4041-B3BC-7D6D010B7E38}" srcOrd="1" destOrd="0" parTransId="{AF0BA0AC-E748-40EE-8BF1-9741748A00C2}" sibTransId="{BFA3249D-5BD9-4B0C-8975-378001541946}"/>
    <dgm:cxn modelId="{939C3BEF-B71D-4A44-8087-FBE368F7FED9}" type="presOf" srcId="{554AA7CE-3F18-4DE5-B72E-10CD97F3D5CE}" destId="{3DD00662-579B-4BAD-93CB-E5F9EDB94BE7}" srcOrd="0" destOrd="0" presId="urn:microsoft.com/office/officeart/2005/8/layout/hierarchy2"/>
    <dgm:cxn modelId="{CFBAC0F4-BEC0-4E29-9631-A0EB5AD74A77}" srcId="{4591903D-1ABA-4409-917C-621D0161F548}" destId="{2259264F-34B7-47F1-87E8-AD19128F17D5}" srcOrd="2" destOrd="0" parTransId="{A86D5557-3802-4F21-BB98-2497CD600F70}" sibTransId="{69FF7A2C-96D9-41B3-9D80-854135C39ED4}"/>
    <dgm:cxn modelId="{02C2EFF4-72FC-4521-8FFB-0F1973157A22}" type="presOf" srcId="{D0936F96-9DFD-42FB-AB1D-57A2E89B693E}" destId="{8BE7855A-F383-4A15-AA9E-CF6D1B3B38D2}" srcOrd="0" destOrd="0" presId="urn:microsoft.com/office/officeart/2005/8/layout/hierarchy2"/>
    <dgm:cxn modelId="{F17DC2F6-B31E-49EB-8B17-C77B74A6B2C7}" type="presOf" srcId="{387751F2-CBA3-4019-8558-EE7889C70E94}" destId="{2B528EA3-019C-452C-98A5-FAAD16ABAF65}" srcOrd="0" destOrd="0" presId="urn:microsoft.com/office/officeart/2005/8/layout/hierarchy2"/>
    <dgm:cxn modelId="{077CB3F9-8889-49BA-AE94-BFBE98F3DB5E}" type="presOf" srcId="{99A0C81E-F961-4ED2-8B59-156E88B11AFF}" destId="{F55345A6-E24E-4914-8FEC-CBEB8C3B9A3D}" srcOrd="0" destOrd="0" presId="urn:microsoft.com/office/officeart/2005/8/layout/hierarchy2"/>
    <dgm:cxn modelId="{D0275AFC-B1CB-4DFB-B583-1BB6C3FD24B9}" srcId="{9F020DFB-70B8-4324-AB4D-163C3C2D18BB}" destId="{71973EAB-CB00-4B5B-84C6-2DE01AB10669}" srcOrd="0" destOrd="0" parTransId="{8071E891-1E77-4BD1-BAD7-23D5C7101B96}" sibTransId="{BC6D63BF-A203-4D41-8BA3-91E2020C9F04}"/>
    <dgm:cxn modelId="{D8416BFD-D519-44BD-9926-66D4B9583F30}" type="presOf" srcId="{C330941A-04DE-4A37-AC46-78A4423BE79A}" destId="{229D7168-093A-482C-862D-AE63E04B7106}" srcOrd="1" destOrd="0" presId="urn:microsoft.com/office/officeart/2005/8/layout/hierarchy2"/>
    <dgm:cxn modelId="{7E2D8F10-A83E-44B7-AC3D-D827DFD70604}" type="presParOf" srcId="{DEA27F44-4A2E-47A4-8772-38F54C5768F5}" destId="{B146434B-1B25-455F-88DD-6671706C6824}" srcOrd="0" destOrd="0" presId="urn:microsoft.com/office/officeart/2005/8/layout/hierarchy2"/>
    <dgm:cxn modelId="{C5C47F93-CECE-46FA-8D04-11CD72CAB42C}" type="presParOf" srcId="{B146434B-1B25-455F-88DD-6671706C6824}" destId="{F55345A6-E24E-4914-8FEC-CBEB8C3B9A3D}" srcOrd="0" destOrd="0" presId="urn:microsoft.com/office/officeart/2005/8/layout/hierarchy2"/>
    <dgm:cxn modelId="{C248A759-E89A-417D-A7A5-A6AFEA061CD1}" type="presParOf" srcId="{B146434B-1B25-455F-88DD-6671706C6824}" destId="{ADCE17E4-62E4-4A68-943B-89E901CC6B29}" srcOrd="1" destOrd="0" presId="urn:microsoft.com/office/officeart/2005/8/layout/hierarchy2"/>
    <dgm:cxn modelId="{F6601882-8DF9-4FE8-9E2E-04B04DC8622A}" type="presParOf" srcId="{ADCE17E4-62E4-4A68-943B-89E901CC6B29}" destId="{DD01761D-3DF7-4C4B-B7D9-9EEF28C42807}" srcOrd="0" destOrd="0" presId="urn:microsoft.com/office/officeart/2005/8/layout/hierarchy2"/>
    <dgm:cxn modelId="{32E198A1-7447-4D94-80BA-92FDBE94EC4D}" type="presParOf" srcId="{DD01761D-3DF7-4C4B-B7D9-9EEF28C42807}" destId="{229D7168-093A-482C-862D-AE63E04B7106}" srcOrd="0" destOrd="0" presId="urn:microsoft.com/office/officeart/2005/8/layout/hierarchy2"/>
    <dgm:cxn modelId="{3D9783D6-DF86-4664-AAA0-3CA1C239A51E}" type="presParOf" srcId="{ADCE17E4-62E4-4A68-943B-89E901CC6B29}" destId="{55E278FA-116F-4C28-B6A0-1638966C135E}" srcOrd="1" destOrd="0" presId="urn:microsoft.com/office/officeart/2005/8/layout/hierarchy2"/>
    <dgm:cxn modelId="{0EC12699-A258-488F-93FD-1029D7B25E41}" type="presParOf" srcId="{55E278FA-116F-4C28-B6A0-1638966C135E}" destId="{51E92BF0-C189-41ED-9368-54215D50214B}" srcOrd="0" destOrd="0" presId="urn:microsoft.com/office/officeart/2005/8/layout/hierarchy2"/>
    <dgm:cxn modelId="{AFBDE647-9393-4989-B70A-9C7B9B55AB64}" type="presParOf" srcId="{55E278FA-116F-4C28-B6A0-1638966C135E}" destId="{37DFB68C-BC77-4ADC-B672-79116160313F}" srcOrd="1" destOrd="0" presId="urn:microsoft.com/office/officeart/2005/8/layout/hierarchy2"/>
    <dgm:cxn modelId="{0542DFBD-9AB3-46A1-BBA4-31757536BD9A}" type="presParOf" srcId="{37DFB68C-BC77-4ADC-B672-79116160313F}" destId="{A28EB1E6-31BA-41F4-9A23-6D627D8150AD}" srcOrd="0" destOrd="0" presId="urn:microsoft.com/office/officeart/2005/8/layout/hierarchy2"/>
    <dgm:cxn modelId="{5AD1AB9F-6F86-4F18-AFD1-FE6D93BA54E6}" type="presParOf" srcId="{A28EB1E6-31BA-41F4-9A23-6D627D8150AD}" destId="{199DFE9E-262D-4360-B336-4449D349519E}" srcOrd="0" destOrd="0" presId="urn:microsoft.com/office/officeart/2005/8/layout/hierarchy2"/>
    <dgm:cxn modelId="{A36CF078-98F6-43FF-9D08-BFD30473B3BA}" type="presParOf" srcId="{37DFB68C-BC77-4ADC-B672-79116160313F}" destId="{9FDDE331-9015-4204-B759-4EA6BE287B8E}" srcOrd="1" destOrd="0" presId="urn:microsoft.com/office/officeart/2005/8/layout/hierarchy2"/>
    <dgm:cxn modelId="{A83466F0-FDCB-46B5-9BE9-419E898259DA}" type="presParOf" srcId="{9FDDE331-9015-4204-B759-4EA6BE287B8E}" destId="{2B528EA3-019C-452C-98A5-FAAD16ABAF65}" srcOrd="0" destOrd="0" presId="urn:microsoft.com/office/officeart/2005/8/layout/hierarchy2"/>
    <dgm:cxn modelId="{65DFF41B-1EDD-448A-9B00-36A41E25D3AF}" type="presParOf" srcId="{9FDDE331-9015-4204-B759-4EA6BE287B8E}" destId="{1B7C08A1-B401-4F88-B400-56B97C163FC9}" srcOrd="1" destOrd="0" presId="urn:microsoft.com/office/officeart/2005/8/layout/hierarchy2"/>
    <dgm:cxn modelId="{BCC03CE2-104C-43D9-B812-8CFDCC0B5491}" type="presParOf" srcId="{37DFB68C-BC77-4ADC-B672-79116160313F}" destId="{A09B476B-2739-43B4-87CC-9331A6B404FA}" srcOrd="2" destOrd="0" presId="urn:microsoft.com/office/officeart/2005/8/layout/hierarchy2"/>
    <dgm:cxn modelId="{8D4931D5-4D62-4CB2-AFCA-E157325CAAE7}" type="presParOf" srcId="{A09B476B-2739-43B4-87CC-9331A6B404FA}" destId="{66D566C0-CB34-4794-93DE-1B373B88001A}" srcOrd="0" destOrd="0" presId="urn:microsoft.com/office/officeart/2005/8/layout/hierarchy2"/>
    <dgm:cxn modelId="{4F229627-29D9-4668-AFCD-56C4A9D54E13}" type="presParOf" srcId="{37DFB68C-BC77-4ADC-B672-79116160313F}" destId="{C98F5ABA-5C18-4A70-8D25-DFB3B1AEC643}" srcOrd="3" destOrd="0" presId="urn:microsoft.com/office/officeart/2005/8/layout/hierarchy2"/>
    <dgm:cxn modelId="{5003F7C8-C81B-4D74-AA64-38C3E9F69A1B}" type="presParOf" srcId="{C98F5ABA-5C18-4A70-8D25-DFB3B1AEC643}" destId="{29731442-1405-4CAB-9280-C6B6987087D0}" srcOrd="0" destOrd="0" presId="urn:microsoft.com/office/officeart/2005/8/layout/hierarchy2"/>
    <dgm:cxn modelId="{7FBA40B1-BF62-4CA5-99C6-20D8DCD2AB6A}" type="presParOf" srcId="{C98F5ABA-5C18-4A70-8D25-DFB3B1AEC643}" destId="{4DD4AC0A-35C9-4960-8BBA-8BEF49ACBC9F}" srcOrd="1" destOrd="0" presId="urn:microsoft.com/office/officeart/2005/8/layout/hierarchy2"/>
    <dgm:cxn modelId="{C346C9B3-8219-41D4-9F03-519FE7EA42CD}" type="presParOf" srcId="{4DD4AC0A-35C9-4960-8BBA-8BEF49ACBC9F}" destId="{A9C22980-1D13-47DD-AB60-5A3C33AB24AB}" srcOrd="0" destOrd="0" presId="urn:microsoft.com/office/officeart/2005/8/layout/hierarchy2"/>
    <dgm:cxn modelId="{2C9953F5-DFA0-434A-9AF1-CEEB51F7A2DF}" type="presParOf" srcId="{A9C22980-1D13-47DD-AB60-5A3C33AB24AB}" destId="{9AE1634E-0713-444B-8074-4D31EED0A8FE}" srcOrd="0" destOrd="0" presId="urn:microsoft.com/office/officeart/2005/8/layout/hierarchy2"/>
    <dgm:cxn modelId="{44A534F8-C562-45EB-ADE5-7CC928F2DD8E}" type="presParOf" srcId="{4DD4AC0A-35C9-4960-8BBA-8BEF49ACBC9F}" destId="{30B17223-9AB3-49FA-A964-8C102BABABD6}" srcOrd="1" destOrd="0" presId="urn:microsoft.com/office/officeart/2005/8/layout/hierarchy2"/>
    <dgm:cxn modelId="{42F99155-1015-412E-B09A-D9D8EC9E417B}" type="presParOf" srcId="{30B17223-9AB3-49FA-A964-8C102BABABD6}" destId="{36BDC8EC-86C5-452F-BF8F-FC41864855B9}" srcOrd="0" destOrd="0" presId="urn:microsoft.com/office/officeart/2005/8/layout/hierarchy2"/>
    <dgm:cxn modelId="{F34AD6F2-1836-4B7E-AD05-91FC4E169AF8}" type="presParOf" srcId="{30B17223-9AB3-49FA-A964-8C102BABABD6}" destId="{B60804EC-209B-4181-BC24-4EFEB8591054}" srcOrd="1" destOrd="0" presId="urn:microsoft.com/office/officeart/2005/8/layout/hierarchy2"/>
    <dgm:cxn modelId="{63DC8413-3E8A-4545-BAA9-AB4FC8ABB399}" type="presParOf" srcId="{4DD4AC0A-35C9-4960-8BBA-8BEF49ACBC9F}" destId="{3DD00662-579B-4BAD-93CB-E5F9EDB94BE7}" srcOrd="2" destOrd="0" presId="urn:microsoft.com/office/officeart/2005/8/layout/hierarchy2"/>
    <dgm:cxn modelId="{9C8CD07D-08FE-4D99-81B3-295796504F9D}" type="presParOf" srcId="{3DD00662-579B-4BAD-93CB-E5F9EDB94BE7}" destId="{2F4E841C-FDEC-4758-83FB-03EFEF40FCD2}" srcOrd="0" destOrd="0" presId="urn:microsoft.com/office/officeart/2005/8/layout/hierarchy2"/>
    <dgm:cxn modelId="{0C9156F4-1BBD-4F59-A1DA-ED8B9FD95268}" type="presParOf" srcId="{4DD4AC0A-35C9-4960-8BBA-8BEF49ACBC9F}" destId="{545D0206-2180-459D-A138-6AF87B65F02A}" srcOrd="3" destOrd="0" presId="urn:microsoft.com/office/officeart/2005/8/layout/hierarchy2"/>
    <dgm:cxn modelId="{A489AFB4-9EB1-471D-8CAC-7AFA2207B1FA}" type="presParOf" srcId="{545D0206-2180-459D-A138-6AF87B65F02A}" destId="{343C4056-440C-4BD3-9904-3F0021C12C4A}" srcOrd="0" destOrd="0" presId="urn:microsoft.com/office/officeart/2005/8/layout/hierarchy2"/>
    <dgm:cxn modelId="{EEBAD0D8-3250-4C1E-B2AC-03A186F03176}" type="presParOf" srcId="{545D0206-2180-459D-A138-6AF87B65F02A}" destId="{D24E5794-AD95-495C-9FC2-A1B32187F9B1}" srcOrd="1" destOrd="0" presId="urn:microsoft.com/office/officeart/2005/8/layout/hierarchy2"/>
    <dgm:cxn modelId="{412162B4-42D1-48EB-AA54-E98188B0B399}" type="presParOf" srcId="{4DD4AC0A-35C9-4960-8BBA-8BEF49ACBC9F}" destId="{096F6802-0852-4B76-910D-8AEC84BD9DC3}" srcOrd="4" destOrd="0" presId="urn:microsoft.com/office/officeart/2005/8/layout/hierarchy2"/>
    <dgm:cxn modelId="{6FB61220-3B51-4191-B55F-62F96BCECBD3}" type="presParOf" srcId="{096F6802-0852-4B76-910D-8AEC84BD9DC3}" destId="{478293E9-714C-4D76-AB03-916E4BA7F5FA}" srcOrd="0" destOrd="0" presId="urn:microsoft.com/office/officeart/2005/8/layout/hierarchy2"/>
    <dgm:cxn modelId="{5BD26621-F239-491C-AF1E-E18692065EEF}" type="presParOf" srcId="{4DD4AC0A-35C9-4960-8BBA-8BEF49ACBC9F}" destId="{B4C235AB-B430-4706-8F49-2E28903353B0}" srcOrd="5" destOrd="0" presId="urn:microsoft.com/office/officeart/2005/8/layout/hierarchy2"/>
    <dgm:cxn modelId="{F928FAA0-027B-4639-88CE-37BE8FADC53B}" type="presParOf" srcId="{B4C235AB-B430-4706-8F49-2E28903353B0}" destId="{BC0C8503-FC6B-44F0-96A2-0B826FBA17F7}" srcOrd="0" destOrd="0" presId="urn:microsoft.com/office/officeart/2005/8/layout/hierarchy2"/>
    <dgm:cxn modelId="{FCEBF66C-2CDF-4F1A-BEDE-E02CBDD1EB0A}" type="presParOf" srcId="{B4C235AB-B430-4706-8F49-2E28903353B0}" destId="{03CE3289-3681-4334-A287-BC0D31303556}" srcOrd="1" destOrd="0" presId="urn:microsoft.com/office/officeart/2005/8/layout/hierarchy2"/>
    <dgm:cxn modelId="{FBBE405C-3C2A-4548-A7F6-9259B3AC7088}" type="presParOf" srcId="{ADCE17E4-62E4-4A68-943B-89E901CC6B29}" destId="{EE819133-D87E-4CFE-AE88-47FE6A51E6A4}" srcOrd="2" destOrd="0" presId="urn:microsoft.com/office/officeart/2005/8/layout/hierarchy2"/>
    <dgm:cxn modelId="{02523A6E-AE65-47F3-8ECE-566A6B96C857}" type="presParOf" srcId="{EE819133-D87E-4CFE-AE88-47FE6A51E6A4}" destId="{B88C7001-3C3D-4E57-A2D8-4A447249B5BB}" srcOrd="0" destOrd="0" presId="urn:microsoft.com/office/officeart/2005/8/layout/hierarchy2"/>
    <dgm:cxn modelId="{DBB489F1-7850-459F-A8A9-F5734CAA3E27}" type="presParOf" srcId="{ADCE17E4-62E4-4A68-943B-89E901CC6B29}" destId="{AAC28256-CD82-4BF6-AE1A-D3F026D6D77F}" srcOrd="3" destOrd="0" presId="urn:microsoft.com/office/officeart/2005/8/layout/hierarchy2"/>
    <dgm:cxn modelId="{62320567-7717-4088-85D9-A94EBAA928AB}" type="presParOf" srcId="{AAC28256-CD82-4BF6-AE1A-D3F026D6D77F}" destId="{A79E0740-7B45-46C1-A2DD-F46FAFF9B443}" srcOrd="0" destOrd="0" presId="urn:microsoft.com/office/officeart/2005/8/layout/hierarchy2"/>
    <dgm:cxn modelId="{0E6E6043-4324-4A29-922D-6B9C7A8923D6}" type="presParOf" srcId="{AAC28256-CD82-4BF6-AE1A-D3F026D6D77F}" destId="{1C9701A6-9FEB-4D2E-890B-0C15B639DF5C}" srcOrd="1" destOrd="0" presId="urn:microsoft.com/office/officeart/2005/8/layout/hierarchy2"/>
    <dgm:cxn modelId="{89930CB1-8191-4B75-9DCA-466C3CA1C371}" type="presParOf" srcId="{1C9701A6-9FEB-4D2E-890B-0C15B639DF5C}" destId="{2A01B785-7714-4C1E-8148-4A9B0BEC3300}" srcOrd="0" destOrd="0" presId="urn:microsoft.com/office/officeart/2005/8/layout/hierarchy2"/>
    <dgm:cxn modelId="{230937C2-49E6-4808-B23C-237155E2C120}" type="presParOf" srcId="{2A01B785-7714-4C1E-8148-4A9B0BEC3300}" destId="{C8A73DC3-66EE-489F-B8D3-3A1E7C5DE107}" srcOrd="0" destOrd="0" presId="urn:microsoft.com/office/officeart/2005/8/layout/hierarchy2"/>
    <dgm:cxn modelId="{8F566DE0-BD84-4E42-9C40-F496C7E8C6FF}" type="presParOf" srcId="{1C9701A6-9FEB-4D2E-890B-0C15B639DF5C}" destId="{36B68355-4DC6-4ED4-9FEE-514B3CF096E3}" srcOrd="1" destOrd="0" presId="urn:microsoft.com/office/officeart/2005/8/layout/hierarchy2"/>
    <dgm:cxn modelId="{8C7386B3-7AA0-473E-978A-8659167160AC}" type="presParOf" srcId="{36B68355-4DC6-4ED4-9FEE-514B3CF096E3}" destId="{F91D9B9B-4813-455E-94A5-CF7CDA783E47}" srcOrd="0" destOrd="0" presId="urn:microsoft.com/office/officeart/2005/8/layout/hierarchy2"/>
    <dgm:cxn modelId="{79DBB006-1FF2-4EA4-961E-464FE7A4E950}" type="presParOf" srcId="{36B68355-4DC6-4ED4-9FEE-514B3CF096E3}" destId="{03C27494-8840-4FBF-B726-8B1ABD47F144}" srcOrd="1" destOrd="0" presId="urn:microsoft.com/office/officeart/2005/8/layout/hierarchy2"/>
    <dgm:cxn modelId="{D2AD1445-C9C4-47CF-B2E0-526FFF1A0041}" type="presParOf" srcId="{1C9701A6-9FEB-4D2E-890B-0C15B639DF5C}" destId="{2057C847-20D2-456B-A069-55E92E066E26}" srcOrd="2" destOrd="0" presId="urn:microsoft.com/office/officeart/2005/8/layout/hierarchy2"/>
    <dgm:cxn modelId="{A2F5CCE8-7FD8-4EA0-889E-8E6D7CF4B965}" type="presParOf" srcId="{2057C847-20D2-456B-A069-55E92E066E26}" destId="{0ECC6DD6-B97C-4D23-9A38-A136F97004B8}" srcOrd="0" destOrd="0" presId="urn:microsoft.com/office/officeart/2005/8/layout/hierarchy2"/>
    <dgm:cxn modelId="{E7DE1C56-7D45-4225-9F16-D55649D25A71}" type="presParOf" srcId="{1C9701A6-9FEB-4D2E-890B-0C15B639DF5C}" destId="{46E84F2D-21E9-46B3-8828-A5221A3D7247}" srcOrd="3" destOrd="0" presId="urn:microsoft.com/office/officeart/2005/8/layout/hierarchy2"/>
    <dgm:cxn modelId="{C440618F-5606-477B-9E4A-54121DB84350}" type="presParOf" srcId="{46E84F2D-21E9-46B3-8828-A5221A3D7247}" destId="{D4A19004-FBA2-48DB-973C-F2ABCB6DAB2C}" srcOrd="0" destOrd="0" presId="urn:microsoft.com/office/officeart/2005/8/layout/hierarchy2"/>
    <dgm:cxn modelId="{172C6EA2-CA6B-4C6D-BB92-7CA33C3509FA}" type="presParOf" srcId="{46E84F2D-21E9-46B3-8828-A5221A3D7247}" destId="{E35C5976-C326-42D6-B1C0-D1628F61FC0E}" srcOrd="1" destOrd="0" presId="urn:microsoft.com/office/officeart/2005/8/layout/hierarchy2"/>
    <dgm:cxn modelId="{8D4E3D6C-8146-4966-8653-DA611E628B59}" type="presParOf" srcId="{ADCE17E4-62E4-4A68-943B-89E901CC6B29}" destId="{8BE7855A-F383-4A15-AA9E-CF6D1B3B38D2}" srcOrd="4" destOrd="0" presId="urn:microsoft.com/office/officeart/2005/8/layout/hierarchy2"/>
    <dgm:cxn modelId="{753EDFDD-066B-43BF-89E2-CCDDFE79DA28}" type="presParOf" srcId="{8BE7855A-F383-4A15-AA9E-CF6D1B3B38D2}" destId="{5CFA6B47-CDCF-4D15-8D18-CED6C4A4BFB3}" srcOrd="0" destOrd="0" presId="urn:microsoft.com/office/officeart/2005/8/layout/hierarchy2"/>
    <dgm:cxn modelId="{E403EBF0-52AA-4B81-914F-F9B0031D769B}" type="presParOf" srcId="{ADCE17E4-62E4-4A68-943B-89E901CC6B29}" destId="{7F656E28-F3B3-40FD-9869-C41C7E15AB85}" srcOrd="5" destOrd="0" presId="urn:microsoft.com/office/officeart/2005/8/layout/hierarchy2"/>
    <dgm:cxn modelId="{B7C9AB50-D47D-4748-9E94-3BF00A7E3565}" type="presParOf" srcId="{7F656E28-F3B3-40FD-9869-C41C7E15AB85}" destId="{747C2157-FD23-4036-B945-C65449B4BA0E}" srcOrd="0" destOrd="0" presId="urn:microsoft.com/office/officeart/2005/8/layout/hierarchy2"/>
    <dgm:cxn modelId="{776D3EC9-165A-4104-A232-5FA9207AA9A2}" type="presParOf" srcId="{7F656E28-F3B3-40FD-9869-C41C7E15AB85}" destId="{07E6F06D-D1CD-4E9D-94DB-D5EDD2D1668E}" srcOrd="1" destOrd="0" presId="urn:microsoft.com/office/officeart/2005/8/layout/hierarchy2"/>
    <dgm:cxn modelId="{F71ED678-7CBC-436B-B9D3-E145A28314CE}" type="presParOf" srcId="{07E6F06D-D1CD-4E9D-94DB-D5EDD2D1668E}" destId="{FB2BF404-DDD1-493B-8ACA-0D86BB926471}" srcOrd="0" destOrd="0" presId="urn:microsoft.com/office/officeart/2005/8/layout/hierarchy2"/>
    <dgm:cxn modelId="{C7E3E06C-5385-46C2-BE8E-133095438633}" type="presParOf" srcId="{FB2BF404-DDD1-493B-8ACA-0D86BB926471}" destId="{084D8AD7-AC31-4113-B1D2-289789FBB007}" srcOrd="0" destOrd="0" presId="urn:microsoft.com/office/officeart/2005/8/layout/hierarchy2"/>
    <dgm:cxn modelId="{C11C7A93-D37B-412B-A269-D007BCB674D2}" type="presParOf" srcId="{07E6F06D-D1CD-4E9D-94DB-D5EDD2D1668E}" destId="{A4E49FC6-123A-4574-AD6B-945E72C94C4F}" srcOrd="1" destOrd="0" presId="urn:microsoft.com/office/officeart/2005/8/layout/hierarchy2"/>
    <dgm:cxn modelId="{3CB03B24-C0D3-4575-801F-F85371BB6988}" type="presParOf" srcId="{A4E49FC6-123A-4574-AD6B-945E72C94C4F}" destId="{1BAF5D44-9EE7-40A8-8448-B827242AE6E3}" srcOrd="0" destOrd="0" presId="urn:microsoft.com/office/officeart/2005/8/layout/hierarchy2"/>
    <dgm:cxn modelId="{4A7E1BBB-19D9-4FE5-AEC5-73AFBE4B4896}" type="presParOf" srcId="{A4E49FC6-123A-4574-AD6B-945E72C94C4F}" destId="{250FCFDB-B8C8-4415-ABEC-589F7779917E}" srcOrd="1" destOrd="0" presId="urn:microsoft.com/office/officeart/2005/8/layout/hierarchy2"/>
    <dgm:cxn modelId="{490B846E-7DD4-4D22-B82B-A5D526B41C59}" type="presParOf" srcId="{07E6F06D-D1CD-4E9D-94DB-D5EDD2D1668E}" destId="{BC3C702C-2117-4AFE-B8C9-43BF9119389C}" srcOrd="2" destOrd="0" presId="urn:microsoft.com/office/officeart/2005/8/layout/hierarchy2"/>
    <dgm:cxn modelId="{7A9DCF73-D33C-4379-A275-F31BACB466DF}" type="presParOf" srcId="{BC3C702C-2117-4AFE-B8C9-43BF9119389C}" destId="{0B7E16B8-DBB5-4F3A-9A4C-A2A272971E1D}" srcOrd="0" destOrd="0" presId="urn:microsoft.com/office/officeart/2005/8/layout/hierarchy2"/>
    <dgm:cxn modelId="{85D7A81F-DFF9-40CE-B432-B5AFD95A07A4}" type="presParOf" srcId="{07E6F06D-D1CD-4E9D-94DB-D5EDD2D1668E}" destId="{A2628470-8F58-4C96-AF36-DEE0FE585E18}" srcOrd="3" destOrd="0" presId="urn:microsoft.com/office/officeart/2005/8/layout/hierarchy2"/>
    <dgm:cxn modelId="{3363B040-C2DF-4B84-B9E3-F8443245A5F2}" type="presParOf" srcId="{A2628470-8F58-4C96-AF36-DEE0FE585E18}" destId="{BCF62615-2431-4B02-9189-40BCA54ED720}" srcOrd="0" destOrd="0" presId="urn:microsoft.com/office/officeart/2005/8/layout/hierarchy2"/>
    <dgm:cxn modelId="{D4631187-DB08-4B70-971A-3D2B243148A9}" type="presParOf" srcId="{A2628470-8F58-4C96-AF36-DEE0FE585E18}" destId="{2A752A39-80CB-4D0D-8C1B-5614C1585D23}" srcOrd="1" destOrd="0" presId="urn:microsoft.com/office/officeart/2005/8/layout/hierarchy2"/>
    <dgm:cxn modelId="{D1AA049B-CB1D-48FD-B1C7-601F40F54376}" type="presParOf" srcId="{07E6F06D-D1CD-4E9D-94DB-D5EDD2D1668E}" destId="{4D9A1212-0CD5-4197-BD7B-C929AADC3A44}" srcOrd="4" destOrd="0" presId="urn:microsoft.com/office/officeart/2005/8/layout/hierarchy2"/>
    <dgm:cxn modelId="{9DE3DE9B-2AD2-416B-B297-40C571953311}" type="presParOf" srcId="{4D9A1212-0CD5-4197-BD7B-C929AADC3A44}" destId="{A04297AE-0D2B-4AED-AE0D-EA4A40896A59}" srcOrd="0" destOrd="0" presId="urn:microsoft.com/office/officeart/2005/8/layout/hierarchy2"/>
    <dgm:cxn modelId="{BE544F8A-B3DA-4F38-B4AE-B44E7140BFA7}" type="presParOf" srcId="{07E6F06D-D1CD-4E9D-94DB-D5EDD2D1668E}" destId="{316812F6-8B1E-4C39-9945-19886C62AFCB}" srcOrd="5" destOrd="0" presId="urn:microsoft.com/office/officeart/2005/8/layout/hierarchy2"/>
    <dgm:cxn modelId="{9EA9A2E0-EBD7-406F-9688-2E3317C583D3}" type="presParOf" srcId="{316812F6-8B1E-4C39-9945-19886C62AFCB}" destId="{8426785B-C86C-4D94-857B-6BFB4CE6B33C}" srcOrd="0" destOrd="0" presId="urn:microsoft.com/office/officeart/2005/8/layout/hierarchy2"/>
    <dgm:cxn modelId="{9A558125-D894-4069-B0C8-C1DB2DEAAFF0}" type="presParOf" srcId="{316812F6-8B1E-4C39-9945-19886C62AFCB}" destId="{3CE141F7-DE89-4A41-85AB-CFB32B9889F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5345A6-E24E-4914-8FEC-CBEB8C3B9A3D}">
      <dsp:nvSpPr>
        <dsp:cNvPr id="0" name=""/>
        <dsp:cNvSpPr/>
      </dsp:nvSpPr>
      <dsp:spPr>
        <a:xfrm>
          <a:off x="2044812" y="1666812"/>
          <a:ext cx="1095143" cy="5475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Welcome</a:t>
          </a:r>
          <a:endParaRPr lang="ko-KR" altLang="en-US" sz="1500" kern="1200" dirty="0"/>
        </a:p>
      </dsp:txBody>
      <dsp:txXfrm>
        <a:off x="2060850" y="1682850"/>
        <a:ext cx="1063067" cy="515495"/>
      </dsp:txXfrm>
    </dsp:sp>
    <dsp:sp modelId="{DD01761D-3DF7-4C4B-B7D9-9EEF28C42807}">
      <dsp:nvSpPr>
        <dsp:cNvPr id="0" name=""/>
        <dsp:cNvSpPr/>
      </dsp:nvSpPr>
      <dsp:spPr>
        <a:xfrm rot="18379365">
          <a:off x="2798429" y="1254241"/>
          <a:ext cx="167551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675514" y="1138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600" kern="1200"/>
        </a:p>
      </dsp:txBody>
      <dsp:txXfrm>
        <a:off x="3594299" y="1223735"/>
        <a:ext cx="83775" cy="83775"/>
      </dsp:txXfrm>
    </dsp:sp>
    <dsp:sp modelId="{51E92BF0-C189-41ED-9368-54215D50214B}">
      <dsp:nvSpPr>
        <dsp:cNvPr id="0" name=""/>
        <dsp:cNvSpPr/>
      </dsp:nvSpPr>
      <dsp:spPr>
        <a:xfrm>
          <a:off x="4132418" y="316862"/>
          <a:ext cx="1095143" cy="5475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예약</a:t>
          </a:r>
        </a:p>
      </dsp:txBody>
      <dsp:txXfrm>
        <a:off x="4148456" y="332900"/>
        <a:ext cx="1063067" cy="515495"/>
      </dsp:txXfrm>
    </dsp:sp>
    <dsp:sp modelId="{A28EB1E6-31BA-41F4-9A23-6D627D8150AD}">
      <dsp:nvSpPr>
        <dsp:cNvPr id="0" name=""/>
        <dsp:cNvSpPr/>
      </dsp:nvSpPr>
      <dsp:spPr>
        <a:xfrm rot="20231577">
          <a:off x="5195808" y="421839"/>
          <a:ext cx="812255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12255" y="1138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581630" y="412914"/>
        <a:ext cx="40612" cy="40612"/>
      </dsp:txXfrm>
    </dsp:sp>
    <dsp:sp modelId="{2B528EA3-019C-452C-98A5-FAAD16ABAF65}">
      <dsp:nvSpPr>
        <dsp:cNvPr id="0" name=""/>
        <dsp:cNvSpPr/>
      </dsp:nvSpPr>
      <dsp:spPr>
        <a:xfrm>
          <a:off x="5976311" y="2008"/>
          <a:ext cx="1095143" cy="5475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객실 예약</a:t>
          </a:r>
        </a:p>
      </dsp:txBody>
      <dsp:txXfrm>
        <a:off x="5992349" y="18046"/>
        <a:ext cx="1063067" cy="515495"/>
      </dsp:txXfrm>
    </dsp:sp>
    <dsp:sp modelId="{A09B476B-2739-43B4-87CC-9331A6B404FA}">
      <dsp:nvSpPr>
        <dsp:cNvPr id="0" name=""/>
        <dsp:cNvSpPr/>
      </dsp:nvSpPr>
      <dsp:spPr>
        <a:xfrm rot="1368423">
          <a:off x="5195808" y="736693"/>
          <a:ext cx="812255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12255" y="1138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581630" y="727768"/>
        <a:ext cx="40612" cy="40612"/>
      </dsp:txXfrm>
    </dsp:sp>
    <dsp:sp modelId="{29731442-1405-4CAB-9280-C6B6987087D0}">
      <dsp:nvSpPr>
        <dsp:cNvPr id="0" name=""/>
        <dsp:cNvSpPr/>
      </dsp:nvSpPr>
      <dsp:spPr>
        <a:xfrm>
          <a:off x="5976311" y="631715"/>
          <a:ext cx="1095143" cy="5475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서비스 예약</a:t>
          </a:r>
        </a:p>
      </dsp:txBody>
      <dsp:txXfrm>
        <a:off x="5992349" y="647753"/>
        <a:ext cx="1063067" cy="515495"/>
      </dsp:txXfrm>
    </dsp:sp>
    <dsp:sp modelId="{A9C22980-1D13-47DD-AB60-5A3C33AB24AB}">
      <dsp:nvSpPr>
        <dsp:cNvPr id="0" name=""/>
        <dsp:cNvSpPr/>
      </dsp:nvSpPr>
      <dsp:spPr>
        <a:xfrm rot="18289469">
          <a:off x="6906938" y="579266"/>
          <a:ext cx="76708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67089" y="1138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271305" y="571470"/>
        <a:ext cx="38354" cy="38354"/>
      </dsp:txXfrm>
    </dsp:sp>
    <dsp:sp modelId="{36BDC8EC-86C5-452F-BF8F-FC41864855B9}">
      <dsp:nvSpPr>
        <dsp:cNvPr id="0" name=""/>
        <dsp:cNvSpPr/>
      </dsp:nvSpPr>
      <dsp:spPr>
        <a:xfrm>
          <a:off x="7509511" y="2008"/>
          <a:ext cx="1095143" cy="5475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조식 서비스</a:t>
          </a:r>
        </a:p>
      </dsp:txBody>
      <dsp:txXfrm>
        <a:off x="7525549" y="18046"/>
        <a:ext cx="1063067" cy="515495"/>
      </dsp:txXfrm>
    </dsp:sp>
    <dsp:sp modelId="{3DD00662-579B-4BAD-93CB-E5F9EDB94BE7}">
      <dsp:nvSpPr>
        <dsp:cNvPr id="0" name=""/>
        <dsp:cNvSpPr/>
      </dsp:nvSpPr>
      <dsp:spPr>
        <a:xfrm>
          <a:off x="7071454" y="894119"/>
          <a:ext cx="43805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38057" y="1138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279531" y="894550"/>
        <a:ext cx="21902" cy="21902"/>
      </dsp:txXfrm>
    </dsp:sp>
    <dsp:sp modelId="{343C4056-440C-4BD3-9904-3F0021C12C4A}">
      <dsp:nvSpPr>
        <dsp:cNvPr id="0" name=""/>
        <dsp:cNvSpPr/>
      </dsp:nvSpPr>
      <dsp:spPr>
        <a:xfrm>
          <a:off x="7509511" y="631715"/>
          <a:ext cx="1095143" cy="5475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픽업 서비스</a:t>
          </a:r>
        </a:p>
      </dsp:txBody>
      <dsp:txXfrm>
        <a:off x="7525549" y="647753"/>
        <a:ext cx="1063067" cy="515495"/>
      </dsp:txXfrm>
    </dsp:sp>
    <dsp:sp modelId="{096F6802-0852-4B76-910D-8AEC84BD9DC3}">
      <dsp:nvSpPr>
        <dsp:cNvPr id="0" name=""/>
        <dsp:cNvSpPr/>
      </dsp:nvSpPr>
      <dsp:spPr>
        <a:xfrm rot="3310531">
          <a:off x="6906938" y="1208973"/>
          <a:ext cx="76708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67089" y="1138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271305" y="1201178"/>
        <a:ext cx="38354" cy="38354"/>
      </dsp:txXfrm>
    </dsp:sp>
    <dsp:sp modelId="{BC0C8503-FC6B-44F0-96A2-0B826FBA17F7}">
      <dsp:nvSpPr>
        <dsp:cNvPr id="0" name=""/>
        <dsp:cNvSpPr/>
      </dsp:nvSpPr>
      <dsp:spPr>
        <a:xfrm>
          <a:off x="7509511" y="1261423"/>
          <a:ext cx="1095143" cy="5475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…</a:t>
          </a:r>
          <a:endParaRPr lang="ko-KR" altLang="en-US" sz="1500" kern="1200" dirty="0"/>
        </a:p>
      </dsp:txBody>
      <dsp:txXfrm>
        <a:off x="7525549" y="1277461"/>
        <a:ext cx="1063067" cy="515495"/>
      </dsp:txXfrm>
    </dsp:sp>
    <dsp:sp modelId="{EE819133-D87E-4CFE-AE88-47FE6A51E6A4}">
      <dsp:nvSpPr>
        <dsp:cNvPr id="0" name=""/>
        <dsp:cNvSpPr/>
      </dsp:nvSpPr>
      <dsp:spPr>
        <a:xfrm rot="21289918">
          <a:off x="3137912" y="1883948"/>
          <a:ext cx="100509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5090" y="1138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615330" y="1870203"/>
        <a:ext cx="50254" cy="50254"/>
      </dsp:txXfrm>
    </dsp:sp>
    <dsp:sp modelId="{A79E0740-7B45-46C1-A2DD-F46FAFF9B443}">
      <dsp:nvSpPr>
        <dsp:cNvPr id="0" name=""/>
        <dsp:cNvSpPr/>
      </dsp:nvSpPr>
      <dsp:spPr>
        <a:xfrm>
          <a:off x="4140960" y="1576276"/>
          <a:ext cx="1095143" cy="5475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환불</a:t>
          </a:r>
        </a:p>
      </dsp:txBody>
      <dsp:txXfrm>
        <a:off x="4156998" y="1592314"/>
        <a:ext cx="1063067" cy="515495"/>
      </dsp:txXfrm>
    </dsp:sp>
    <dsp:sp modelId="{2A01B785-7714-4C1E-8148-4A9B0BEC3300}">
      <dsp:nvSpPr>
        <dsp:cNvPr id="0" name=""/>
        <dsp:cNvSpPr/>
      </dsp:nvSpPr>
      <dsp:spPr>
        <a:xfrm rot="20217426">
          <a:off x="5204013" y="1681254"/>
          <a:ext cx="80438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04387" y="1138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586097" y="1672526"/>
        <a:ext cx="40219" cy="40219"/>
      </dsp:txXfrm>
    </dsp:sp>
    <dsp:sp modelId="{F91D9B9B-4813-455E-94A5-CF7CDA783E47}">
      <dsp:nvSpPr>
        <dsp:cNvPr id="0" name=""/>
        <dsp:cNvSpPr/>
      </dsp:nvSpPr>
      <dsp:spPr>
        <a:xfrm>
          <a:off x="5976311" y="1261423"/>
          <a:ext cx="1095143" cy="5475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예약 환불</a:t>
          </a:r>
        </a:p>
      </dsp:txBody>
      <dsp:txXfrm>
        <a:off x="5992349" y="1277461"/>
        <a:ext cx="1063067" cy="515495"/>
      </dsp:txXfrm>
    </dsp:sp>
    <dsp:sp modelId="{2057C847-20D2-456B-A069-55E92E066E26}">
      <dsp:nvSpPr>
        <dsp:cNvPr id="0" name=""/>
        <dsp:cNvSpPr/>
      </dsp:nvSpPr>
      <dsp:spPr>
        <a:xfrm rot="1382574">
          <a:off x="5204013" y="1996107"/>
          <a:ext cx="80438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04387" y="1138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586097" y="1987379"/>
        <a:ext cx="40219" cy="40219"/>
      </dsp:txXfrm>
    </dsp:sp>
    <dsp:sp modelId="{D4A19004-FBA2-48DB-973C-F2ABCB6DAB2C}">
      <dsp:nvSpPr>
        <dsp:cNvPr id="0" name=""/>
        <dsp:cNvSpPr/>
      </dsp:nvSpPr>
      <dsp:spPr>
        <a:xfrm>
          <a:off x="5976311" y="1891130"/>
          <a:ext cx="1095143" cy="5475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서비스 환불</a:t>
          </a:r>
        </a:p>
      </dsp:txBody>
      <dsp:txXfrm>
        <a:off x="5992349" y="1907168"/>
        <a:ext cx="1063067" cy="515495"/>
      </dsp:txXfrm>
    </dsp:sp>
    <dsp:sp modelId="{8BE7855A-F383-4A15-AA9E-CF6D1B3B38D2}">
      <dsp:nvSpPr>
        <dsp:cNvPr id="0" name=""/>
        <dsp:cNvSpPr/>
      </dsp:nvSpPr>
      <dsp:spPr>
        <a:xfrm rot="3359659">
          <a:off x="2745545" y="2671082"/>
          <a:ext cx="1789825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789825" y="1138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600" kern="1200"/>
        </a:p>
      </dsp:txBody>
      <dsp:txXfrm>
        <a:off x="3595712" y="2637719"/>
        <a:ext cx="89491" cy="89491"/>
      </dsp:txXfrm>
    </dsp:sp>
    <dsp:sp modelId="{747C2157-FD23-4036-B945-C65449B4BA0E}">
      <dsp:nvSpPr>
        <dsp:cNvPr id="0" name=""/>
        <dsp:cNvSpPr/>
      </dsp:nvSpPr>
      <dsp:spPr>
        <a:xfrm>
          <a:off x="4140960" y="3150545"/>
          <a:ext cx="1095143" cy="5475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문의</a:t>
          </a:r>
        </a:p>
      </dsp:txBody>
      <dsp:txXfrm>
        <a:off x="4156998" y="3166583"/>
        <a:ext cx="1063067" cy="515495"/>
      </dsp:txXfrm>
    </dsp:sp>
    <dsp:sp modelId="{FB2BF404-DDD1-493B-8ACA-0D86BB926471}">
      <dsp:nvSpPr>
        <dsp:cNvPr id="0" name=""/>
        <dsp:cNvSpPr/>
      </dsp:nvSpPr>
      <dsp:spPr>
        <a:xfrm rot="19176696">
          <a:off x="5120296" y="3098095"/>
          <a:ext cx="97182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971822" y="1138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581911" y="3085182"/>
        <a:ext cx="48591" cy="48591"/>
      </dsp:txXfrm>
    </dsp:sp>
    <dsp:sp modelId="{1BAF5D44-9EE7-40A8-8448-B827242AE6E3}">
      <dsp:nvSpPr>
        <dsp:cNvPr id="0" name=""/>
        <dsp:cNvSpPr/>
      </dsp:nvSpPr>
      <dsp:spPr>
        <a:xfrm>
          <a:off x="5976311" y="2520838"/>
          <a:ext cx="1095143" cy="5475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위치 정보</a:t>
          </a:r>
        </a:p>
      </dsp:txBody>
      <dsp:txXfrm>
        <a:off x="5992349" y="2536876"/>
        <a:ext cx="1063067" cy="515495"/>
      </dsp:txXfrm>
    </dsp:sp>
    <dsp:sp modelId="{BC3C702C-2117-4AFE-B8C9-43BF9119389C}">
      <dsp:nvSpPr>
        <dsp:cNvPr id="0" name=""/>
        <dsp:cNvSpPr/>
      </dsp:nvSpPr>
      <dsp:spPr>
        <a:xfrm>
          <a:off x="5236103" y="3412949"/>
          <a:ext cx="74020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40207" y="1138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587702" y="3405826"/>
        <a:ext cx="37010" cy="37010"/>
      </dsp:txXfrm>
    </dsp:sp>
    <dsp:sp modelId="{BCF62615-2431-4B02-9189-40BCA54ED720}">
      <dsp:nvSpPr>
        <dsp:cNvPr id="0" name=""/>
        <dsp:cNvSpPr/>
      </dsp:nvSpPr>
      <dsp:spPr>
        <a:xfrm>
          <a:off x="5976311" y="3150545"/>
          <a:ext cx="1095143" cy="5475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가격</a:t>
          </a:r>
        </a:p>
      </dsp:txBody>
      <dsp:txXfrm>
        <a:off x="5992349" y="3166583"/>
        <a:ext cx="1063067" cy="515495"/>
      </dsp:txXfrm>
    </dsp:sp>
    <dsp:sp modelId="{4D9A1212-0CD5-4197-BD7B-C929AADC3A44}">
      <dsp:nvSpPr>
        <dsp:cNvPr id="0" name=""/>
        <dsp:cNvSpPr/>
      </dsp:nvSpPr>
      <dsp:spPr>
        <a:xfrm rot="2423304">
          <a:off x="5120296" y="3727803"/>
          <a:ext cx="97182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971822" y="1138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581911" y="3714889"/>
        <a:ext cx="48591" cy="48591"/>
      </dsp:txXfrm>
    </dsp:sp>
    <dsp:sp modelId="{8426785B-C86C-4D94-857B-6BFB4CE6B33C}">
      <dsp:nvSpPr>
        <dsp:cNvPr id="0" name=""/>
        <dsp:cNvSpPr/>
      </dsp:nvSpPr>
      <dsp:spPr>
        <a:xfrm>
          <a:off x="5976311" y="3780252"/>
          <a:ext cx="1095143" cy="5475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…</a:t>
          </a:r>
          <a:endParaRPr lang="ko-KR" altLang="en-US" sz="1500" kern="1200" dirty="0"/>
        </a:p>
      </dsp:txBody>
      <dsp:txXfrm>
        <a:off x="5992349" y="3796290"/>
        <a:ext cx="1063067" cy="515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6A887D2F-47C1-4DF0-A45B-31799E1482F8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rtl="0"/>
              <a:t>2021-07-03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rtl="0"/>
              <a:t>‹#›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r"/>
            <a:fld id="{A2A2760C-5D92-40FD-AA3E-9DDE668A4E1E}" type="datetime1">
              <a:rPr lang="ko-KR" altLang="en-US" smtClean="0"/>
              <a:pPr algn="r"/>
              <a:t>2021-07-03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EBA5BD7-F043-4D1B-AA17-CD412FC534DE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1467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0601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0448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0739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37208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84898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7701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5473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2601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1" y="2059012"/>
            <a:ext cx="1219249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664" y="2166365"/>
            <a:ext cx="11468578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5998" spc="15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996251"/>
            <a:ext cx="9141619" cy="1309255"/>
          </a:xfrm>
        </p:spPr>
        <p:txBody>
          <a:bodyPr>
            <a:normAutofit/>
          </a:bodyPr>
          <a:lstStyle>
            <a:lvl1pPr marL="0" indent="0" algn="ctr">
              <a:buNone/>
              <a:defRPr sz="19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9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5C295-34ED-4974-A8E1-7B1BB5B56653}" type="datetime1">
              <a:rPr lang="ko-KR" altLang="en-US" smtClean="0"/>
              <a:t>2021-07-03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ko-KR"/>
              <a:t>Copyright (C) 2021 </a:t>
            </a:r>
            <a:r>
              <a:rPr lang="ko-KR" altLang="en-US"/>
              <a:t>정찬영 </a:t>
            </a:r>
            <a:r>
              <a:rPr lang="en-US" altLang="ko-KR"/>
              <a:t>all rights reserved.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902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98A6-B0B4-4AEB-96F8-1543FE8A4C8E}" type="datetime1">
              <a:rPr lang="ko-KR" altLang="en-US" smtClean="0"/>
              <a:t>2021-07-03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ko-KR"/>
              <a:t>Copyright (C) 2021 </a:t>
            </a:r>
            <a:r>
              <a:rPr lang="ko-KR" altLang="en-US"/>
              <a:t>정찬영 </a:t>
            </a:r>
            <a:r>
              <a:rPr lang="en-US" altLang="ko-KR"/>
              <a:t>all rights reserved.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48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6963" y="0"/>
            <a:ext cx="274248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58239" y="274638"/>
            <a:ext cx="2401754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1" y="274638"/>
            <a:ext cx="7971215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7982" y="6422855"/>
            <a:ext cx="2742482" cy="365125"/>
          </a:xfrm>
        </p:spPr>
        <p:txBody>
          <a:bodyPr/>
          <a:lstStyle/>
          <a:p>
            <a:fld id="{14BB3FBA-7295-4E9B-80AE-35F6DAF30D73}" type="datetime1">
              <a:rPr lang="ko-KR" altLang="en-US" smtClean="0"/>
              <a:t>2021-07-03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5152" y="6422855"/>
            <a:ext cx="4278555" cy="365125"/>
          </a:xfrm>
        </p:spPr>
        <p:txBody>
          <a:bodyPr/>
          <a:lstStyle/>
          <a:p>
            <a:pPr rtl="0"/>
            <a:r>
              <a:rPr lang="en-US" altLang="ko-KR"/>
              <a:t>Copyright (C) 2021 </a:t>
            </a:r>
            <a:r>
              <a:rPr lang="ko-KR" altLang="en-US"/>
              <a:t>정찬영 </a:t>
            </a:r>
            <a:r>
              <a:rPr lang="en-US" altLang="ko-KR"/>
              <a:t>all rights reserved.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0946" y="6422855"/>
            <a:ext cx="879530" cy="365125"/>
          </a:xfrm>
        </p:spPr>
        <p:txBody>
          <a:bodyPr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2898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2C3B-BD0D-476B-9A5F-A90DC5EAE7A3}" type="datetime1">
              <a:rPr lang="ko-KR" altLang="en-US" smtClean="0"/>
              <a:t>2021-07-03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ko-KR"/>
              <a:t>Copyright (C) 2021 </a:t>
            </a:r>
            <a:r>
              <a:rPr lang="ko-KR" altLang="en-US"/>
              <a:t>정찬영 </a:t>
            </a:r>
            <a:r>
              <a:rPr lang="en-US" altLang="ko-KR"/>
              <a:t>all rights reserved.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055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1" y="2059012"/>
            <a:ext cx="1219249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974" y="2208879"/>
            <a:ext cx="10512862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5998" b="0" spc="150" baseline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2974" y="4010335"/>
            <a:ext cx="10512862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1999">
                <a:solidFill>
                  <a:schemeClr val="tx2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1C7230-E454-4547-A064-EF5BB48908DE}" type="datetime1">
              <a:rPr lang="ko-KR" altLang="en-US" smtClean="0"/>
              <a:t>2021-07-03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n-US" altLang="ko-KR"/>
              <a:t>Copyright (C) 2021 </a:t>
            </a:r>
            <a:r>
              <a:rPr lang="ko-KR" altLang="en-US"/>
              <a:t>정찬영 </a:t>
            </a:r>
            <a:r>
              <a:rPr lang="en-US" altLang="ko-KR"/>
              <a:t>all rights reserved.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0736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030" y="2011680"/>
            <a:ext cx="4753642" cy="420624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8768" y="2011680"/>
            <a:ext cx="4753642" cy="420624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5916-3749-4C3F-845A-AFFF127EE7AD}" type="datetime1">
              <a:rPr lang="ko-KR" altLang="en-US" smtClean="0"/>
              <a:t>2021-07-03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(C) 2021 </a:t>
            </a:r>
            <a:r>
              <a:rPr lang="ko-KR" altLang="en-US"/>
              <a:t>정찬영 </a:t>
            </a:r>
            <a:r>
              <a:rPr lang="en-US" altLang="ko-KR"/>
              <a:t>all rights reserved.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8779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6694" y="1913470"/>
            <a:ext cx="4753642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694" y="2656566"/>
            <a:ext cx="4753642" cy="35661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9607" y="1913470"/>
            <a:ext cx="4753642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9607" y="2656564"/>
            <a:ext cx="4753642" cy="35661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855B-807A-4280-A5C9-9FE7B499918F}" type="datetime1">
              <a:rPr lang="ko-KR" altLang="en-US" smtClean="0"/>
              <a:t>2021-07-03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(C) 2021 </a:t>
            </a:r>
            <a:r>
              <a:rPr lang="ko-KR" altLang="en-US"/>
              <a:t>정찬영 </a:t>
            </a:r>
            <a:r>
              <a:rPr lang="en-US" altLang="ko-KR"/>
              <a:t>all rights reserved.</a:t>
            </a:r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1998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0AB7-6E38-478B-B850-C1BB1A2CF267}" type="datetime1">
              <a:rPr lang="ko-KR" altLang="en-US" smtClean="0"/>
              <a:t>2021-07-03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ko-KR"/>
              <a:t>Copyright (C) 2021 </a:t>
            </a:r>
            <a:r>
              <a:rPr lang="ko-KR" altLang="en-US"/>
              <a:t>정찬영 </a:t>
            </a:r>
            <a:r>
              <a:rPr lang="en-US" altLang="ko-KR"/>
              <a:t>all rights reserved.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9094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71EC-4F1E-4501-AB29-BE023396F971}" type="datetime1">
              <a:rPr lang="ko-KR" altLang="en-US" smtClean="0"/>
              <a:t>2021-07-03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(C) 2021 </a:t>
            </a:r>
            <a:r>
              <a:rPr lang="ko-KR" altLang="en-US"/>
              <a:t>정찬영 </a:t>
            </a:r>
            <a:r>
              <a:rPr lang="en-US" altLang="ko-KR"/>
              <a:t>all rights reserved.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0214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693" y="2120054"/>
            <a:ext cx="6124885" cy="4114800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6994" y="2147487"/>
            <a:ext cx="3199567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AA016-1239-4965-82BC-CFD9235BF95D}" type="datetime1">
              <a:rPr lang="ko-KR" altLang="en-US" smtClean="0"/>
              <a:t>2021-07-03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ko-KR"/>
              <a:t>Copyright (C) 2021 </a:t>
            </a:r>
            <a:r>
              <a:rPr lang="ko-KR" altLang="en-US"/>
              <a:t>정찬영 </a:t>
            </a:r>
            <a:r>
              <a:rPr lang="en-US" altLang="ko-KR"/>
              <a:t>all rights reserved.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0182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79826" y="2211494"/>
            <a:ext cx="6124885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199">
                <a:solidFill>
                  <a:schemeClr val="tx1">
                    <a:lumMod val="50000"/>
                  </a:schemeClr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8659" y="2150621"/>
            <a:ext cx="3199567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BF8C-67E3-46D5-8F7F-C161230CC71A}" type="datetime1">
              <a:rPr lang="ko-KR" altLang="en-US" smtClean="0"/>
              <a:t>2021-07-03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2021 </a:t>
            </a:r>
            <a:r>
              <a:rPr lang="ko-KR" altLang="en-US"/>
              <a:t>정찬영 </a:t>
            </a:r>
            <a:r>
              <a:rPr lang="en-US"/>
              <a:t>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142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5778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606" y="284176"/>
            <a:ext cx="9781532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606" y="2011680"/>
            <a:ext cx="9781532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1953" y="6422855"/>
            <a:ext cx="300011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EE77807-8B26-49D2-8C81-FD408BA2AE84}" type="datetime1">
              <a:rPr lang="ko-KR" altLang="en-US" smtClean="0"/>
              <a:t>2021-07-03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5014" y="6422855"/>
            <a:ext cx="50431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Copyright (C) 2021 </a:t>
            </a:r>
            <a:r>
              <a:rPr lang="ko-KR" altLang="en-US"/>
              <a:t>정찬영 </a:t>
            </a:r>
            <a:r>
              <a:rPr lang="en-US" altLang="ko-KR"/>
              <a:t>all rights reserved.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6151" y="6422855"/>
            <a:ext cx="94601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34089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126" rtl="0" eaLnBrk="1" latinLnBrk="1" hangingPunct="1">
        <a:lnSpc>
          <a:spcPct val="85000"/>
        </a:lnSpc>
        <a:spcBef>
          <a:spcPct val="0"/>
        </a:spcBef>
        <a:buNone/>
        <a:defRPr sz="3999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411357" indent="-182825" algn="l" defTabSz="914126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639888" indent="-182825" algn="l" defTabSz="914126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868419" indent="-182825" algn="l" defTabSz="914126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6951" indent="-182825" algn="l" defTabSz="914126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215" indent="-228531" algn="l" defTabSz="914126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358" indent="-228531" algn="l" defTabSz="914126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8511" indent="-228531" algn="l" defTabSz="914126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5658" indent="-228531" algn="l" defTabSz="914126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1764" y="2492896"/>
            <a:ext cx="8712968" cy="1095994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Malgun Gothic" panose="020B0503020000020004" pitchFamily="50" charset="-127"/>
              </a:rPr>
              <a:t>챗봇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Malgun Gothic" panose="020B0503020000020004" pitchFamily="50" charset="-127"/>
              </a:rPr>
              <a:t> 선행기술 및 사례 조사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6526460" y="3429000"/>
            <a:ext cx="1660924" cy="524768"/>
          </a:xfrm>
        </p:spPr>
        <p:txBody>
          <a:bodyPr rtlCol="0"/>
          <a:lstStyle/>
          <a:p>
            <a:pPr rtl="0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 panose="020B0503020000020004" pitchFamily="50" charset="-127"/>
              </a:rPr>
              <a:t>정 찬영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FAA8D0B-4CA0-458E-A05C-C9A655004CD4}"/>
              </a:ext>
            </a:extLst>
          </p:cNvPr>
          <p:cNvSpPr txBox="1">
            <a:spLocks/>
          </p:cNvSpPr>
          <p:nvPr/>
        </p:nvSpPr>
        <p:spPr>
          <a:xfrm>
            <a:off x="6886500" y="3793878"/>
            <a:ext cx="8712968" cy="1095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126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sz="5998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Malgun Gothic" panose="020B0503020000020004" pitchFamily="50" charset="-127"/>
              </a:rPr>
              <a:t>정찬영</a:t>
            </a:r>
            <a:endParaRPr lang="ko-KR" altLang="en-US" sz="32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FB7344-CE5B-40FD-899C-E9E67FAA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ko-KR"/>
              <a:t>Copyright (C) 2021 </a:t>
            </a:r>
            <a:r>
              <a:rPr lang="ko-KR" altLang="en-US"/>
              <a:t>정찬영 </a:t>
            </a:r>
            <a:r>
              <a:rPr lang="en-US" altLang="ko-KR"/>
              <a:t>all rights reserved.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8D0E5B-D921-41B5-8C9E-09FFE89B9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ko-KR" smtClean="0"/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477788" y="332656"/>
            <a:ext cx="9781532" cy="1508760"/>
          </a:xfrm>
        </p:spPr>
        <p:txBody>
          <a:bodyPr rtlCol="0"/>
          <a:lstStyle/>
          <a:p>
            <a:pPr rtl="0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Malgun Gothic" panose="020B0503020000020004" pitchFamily="50" charset="-127"/>
              </a:rPr>
              <a:t>목차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837828" y="2284280"/>
            <a:ext cx="9781532" cy="4206240"/>
          </a:xfrm>
        </p:spPr>
        <p:txBody>
          <a:bodyPr rtlCol="0"/>
          <a:lstStyle/>
          <a:p>
            <a:pPr rtl="0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Malgun Gothic" panose="020B0503020000020004" pitchFamily="50" charset="-127"/>
              </a:rPr>
              <a:t>1.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Malgun Gothic" panose="020B0503020000020004" pitchFamily="50" charset="-127"/>
              </a:rPr>
              <a:t>챗봇의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Malgun Gothic" panose="020B0503020000020004" pitchFamily="50" charset="-127"/>
              </a:rPr>
              <a:t> 종류</a:t>
            </a:r>
          </a:p>
          <a:p>
            <a:pPr rtl="0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Malgun Gothic" panose="020B0503020000020004" pitchFamily="50" charset="-127"/>
              </a:rPr>
              <a:t>2.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Malgun Gothic" panose="020B0503020000020004" pitchFamily="50" charset="-127"/>
              </a:rPr>
              <a:t>챗봇의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Malgun Gothic" panose="020B0503020000020004" pitchFamily="50" charset="-127"/>
              </a:rPr>
              <a:t> 상용화 사례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Malgun Gothic" panose="020B0503020000020004" pitchFamily="50" charset="-127"/>
            </a:endParaRPr>
          </a:p>
          <a:p>
            <a:pPr rtl="0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Malgun Gothic" panose="020B0503020000020004" pitchFamily="50" charset="-127"/>
              </a:rPr>
              <a:t>3.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Malgun Gothic" panose="020B0503020000020004" pitchFamily="50" charset="-127"/>
              </a:rPr>
              <a:t>타당성 검토 및 기술 선정</a:t>
            </a: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0082EF9-39FB-4102-A477-495965356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ko-KR"/>
              <a:t>Copyright (C) 2021 </a:t>
            </a:r>
            <a:r>
              <a:rPr lang="ko-KR" altLang="en-US"/>
              <a:t>정찬영 </a:t>
            </a:r>
            <a:r>
              <a:rPr lang="en-US" altLang="ko-KR"/>
              <a:t>all rights reserved.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F0FAA2A-3F1C-42BC-8131-89301AFD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ko-KR" smtClean="0"/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3772" y="764704"/>
            <a:ext cx="8837360" cy="863924"/>
          </a:xfrm>
        </p:spPr>
        <p:txBody>
          <a:bodyPr rtlCol="0"/>
          <a:lstStyle/>
          <a:p>
            <a:pPr rtl="0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Malgun Gothic" panose="020B0503020000020004" pitchFamily="50" charset="-127"/>
              </a:rPr>
              <a:t>1.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  <a:sym typeface="Malgun Gothic" panose="020B0503020000020004" pitchFamily="50" charset="-127"/>
              </a:rPr>
              <a:t>챗봇의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Malgun Gothic" panose="020B0503020000020004" pitchFamily="50" charset="-127"/>
              </a:rPr>
              <a:t> 종류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67529512"/>
              </p:ext>
            </p:extLst>
          </p:nvPr>
        </p:nvGraphicFramePr>
        <p:xfrm>
          <a:off x="1053852" y="2564906"/>
          <a:ext cx="10225134" cy="352839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704189">
                  <a:extLst>
                    <a:ext uri="{9D8B030D-6E8A-4147-A177-3AD203B41FA5}">
                      <a16:colId xmlns:a16="http://schemas.microsoft.com/office/drawing/2014/main" val="40164086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539399895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298412025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5678">
                <a:tc>
                  <a:txBody>
                    <a:bodyPr/>
                    <a:lstStyle/>
                    <a:p>
                      <a:pPr algn="ctr" rtl="0"/>
                      <a:endParaRPr lang="ko-KR" altLang="en-US" noProof="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noProof="0" dirty="0">
                          <a:sym typeface="Malgun Gothic" panose="020B0503020000020004" pitchFamily="50" charset="-127"/>
                        </a:rPr>
                        <a:t>대화형</a:t>
                      </a:r>
                      <a:endParaRPr lang="ko-KR" altLang="en-US" noProof="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sym typeface="Malgun Gothic" panose="020B0503020000020004" pitchFamily="50" charset="-127"/>
                        </a:rPr>
                        <a:t>트리형</a:t>
                      </a:r>
                      <a:endParaRPr lang="ko-KR" altLang="en-US" noProof="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sym typeface="Malgun Gothic" panose="020B0503020000020004" pitchFamily="50" charset="-127"/>
                        </a:rPr>
                        <a:t>추천형</a:t>
                      </a:r>
                      <a:endParaRPr lang="ko-KR" altLang="en-US" noProof="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sym typeface="Malgun Gothic" panose="020B0503020000020004" pitchFamily="50" charset="-127"/>
                        </a:rPr>
                        <a:t>시나리오형</a:t>
                      </a:r>
                      <a:endParaRPr lang="ko-KR" altLang="en-US" noProof="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sym typeface="Malgun Gothic" panose="020B0503020000020004" pitchFamily="50" charset="-127"/>
                        </a:rPr>
                        <a:t>결합형</a:t>
                      </a:r>
                      <a:endParaRPr lang="ko-KR" altLang="en-US" noProof="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sym typeface="Malgun Gothic" panose="020B0503020000020004" pitchFamily="50" charset="-127"/>
                        </a:rPr>
                        <a:t>특징</a:t>
                      </a:r>
                      <a:endParaRPr lang="ko-KR" altLang="en-US" noProof="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sym typeface="Malgun Gothic" panose="020B0503020000020004" pitchFamily="50" charset="-127"/>
                        </a:rPr>
                        <a:t>NLG</a:t>
                      </a:r>
                      <a:endParaRPr lang="ko-KR" altLang="en-US" noProof="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sym typeface="Malgun Gothic" panose="020B0503020000020004" pitchFamily="50" charset="-127"/>
                        </a:rPr>
                        <a:t>객관식</a:t>
                      </a:r>
                      <a:endParaRPr lang="ko-KR" altLang="en-US" noProof="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sym typeface="Malgun Gothic" panose="020B0503020000020004" pitchFamily="50" charset="-127"/>
                        </a:rPr>
                        <a:t>검색 →</a:t>
                      </a:r>
                      <a:endParaRPr lang="en-US" altLang="ko-KR" noProof="0" dirty="0">
                        <a:sym typeface="Malgun Gothic" panose="020B0503020000020004" pitchFamily="50" charset="-127"/>
                      </a:endParaRPr>
                    </a:p>
                    <a:p>
                      <a:pPr algn="ctr" rtl="0"/>
                      <a:r>
                        <a:rPr lang="ko-KR" altLang="en-US" noProof="0" dirty="0">
                          <a:sym typeface="Malgun Gothic" panose="020B0503020000020004" pitchFamily="50" charset="-127"/>
                        </a:rPr>
                        <a:t>리스트</a:t>
                      </a:r>
                      <a:endParaRPr lang="ko-KR" altLang="en-US" noProof="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sym typeface="Malgun Gothic" panose="020B0503020000020004" pitchFamily="50" charset="-127"/>
                        </a:rPr>
                        <a:t>순서대로 정보 취합</a:t>
                      </a:r>
                      <a:endParaRPr lang="ko-KR" altLang="en-US" noProof="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sym typeface="Malgun Gothic" panose="020B0503020000020004" pitchFamily="50" charset="-127"/>
                        </a:rPr>
                        <a:t>필요에 따라 결합</a:t>
                      </a:r>
                      <a:endParaRPr lang="ko-KR" altLang="en-US" noProof="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sym typeface="Malgun Gothic" panose="020B0503020000020004" pitchFamily="50" charset="-127"/>
                        </a:rPr>
                        <a:t>비용</a:t>
                      </a:r>
                      <a:endParaRPr lang="ko-KR" altLang="en-US" noProof="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sym typeface="Malgun Gothic" panose="020B0503020000020004" pitchFamily="50" charset="-127"/>
                        </a:rPr>
                        <a:t>매우 높음</a:t>
                      </a:r>
                      <a:endParaRPr lang="ko-KR" altLang="en-US" noProof="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sym typeface="Malgun Gothic" panose="020B0503020000020004" pitchFamily="50" charset="-127"/>
                        </a:rPr>
                        <a:t>매우 낮음</a:t>
                      </a:r>
                      <a:endParaRPr lang="ko-KR" altLang="en-US" noProof="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sym typeface="Malgun Gothic" panose="020B0503020000020004" pitchFamily="50" charset="-127"/>
                        </a:rPr>
                        <a:t>보통</a:t>
                      </a:r>
                      <a:endParaRPr lang="ko-KR" altLang="en-US" noProof="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sym typeface="Malgun Gothic" panose="020B0503020000020004" pitchFamily="50" charset="-127"/>
                        </a:rPr>
                        <a:t>보통</a:t>
                      </a:r>
                      <a:endParaRPr lang="ko-KR" altLang="en-US" noProof="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sym typeface="Malgun Gothic" panose="020B0503020000020004" pitchFamily="50" charset="-127"/>
                        </a:rPr>
                        <a:t>*</a:t>
                      </a:r>
                      <a:endParaRPr lang="ko-KR" altLang="en-US" noProof="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656826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sym typeface="Malgun Gothic" panose="020B0503020000020004" pitchFamily="50" charset="-127"/>
                        </a:rPr>
                        <a:t>전문성</a:t>
                      </a:r>
                      <a:endParaRPr lang="ko-KR" altLang="en-US" noProof="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sym typeface="Malgun Gothic" panose="020B0503020000020004" pitchFamily="50" charset="-127"/>
                        </a:rPr>
                        <a:t>매우 높음</a:t>
                      </a:r>
                      <a:endParaRPr lang="ko-KR" altLang="en-US" noProof="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sym typeface="Malgun Gothic" panose="020B0503020000020004" pitchFamily="50" charset="-127"/>
                        </a:rPr>
                        <a:t>낮음</a:t>
                      </a:r>
                      <a:endParaRPr lang="ko-KR" altLang="en-US" noProof="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sym typeface="Malgun Gothic" panose="020B0503020000020004" pitchFamily="50" charset="-127"/>
                        </a:rPr>
                        <a:t>보통</a:t>
                      </a:r>
                      <a:endParaRPr lang="ko-KR" altLang="en-US" noProof="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sym typeface="Malgun Gothic" panose="020B0503020000020004" pitchFamily="50" charset="-127"/>
                        </a:rPr>
                        <a:t>보통</a:t>
                      </a:r>
                      <a:endParaRPr lang="ko-KR" altLang="en-US" noProof="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sym typeface="Malgun Gothic" panose="020B0503020000020004" pitchFamily="50" charset="-127"/>
                        </a:rPr>
                        <a:t>*</a:t>
                      </a:r>
                      <a:endParaRPr lang="ko-KR" altLang="en-US" noProof="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sym typeface="Malgun Gothic" panose="020B0503020000020004" pitchFamily="50" charset="-127"/>
                        </a:rPr>
                        <a:t>시간</a:t>
                      </a:r>
                      <a:endParaRPr lang="ko-KR" altLang="en-US" noProof="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sym typeface="Malgun Gothic" panose="020B0503020000020004" pitchFamily="50" charset="-127"/>
                        </a:rPr>
                        <a:t>매우 높음</a:t>
                      </a:r>
                      <a:endParaRPr lang="ko-KR" altLang="en-US" noProof="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sym typeface="Malgun Gothic" panose="020B0503020000020004" pitchFamily="50" charset="-127"/>
                        </a:rPr>
                        <a:t>보통</a:t>
                      </a:r>
                      <a:endParaRPr lang="ko-KR" altLang="en-US" noProof="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sym typeface="Malgun Gothic" panose="020B0503020000020004" pitchFamily="50" charset="-127"/>
                        </a:rPr>
                        <a:t>많음</a:t>
                      </a:r>
                      <a:endParaRPr lang="ko-KR" altLang="en-US" noProof="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sym typeface="Malgun Gothic" panose="020B0503020000020004" pitchFamily="50" charset="-127"/>
                        </a:rPr>
                        <a:t>보통</a:t>
                      </a:r>
                      <a:endParaRPr lang="ko-KR" altLang="en-US" noProof="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sym typeface="Malgun Gothic" panose="020B0503020000020004" pitchFamily="50" charset="-127"/>
                        </a:rPr>
                        <a:t>*</a:t>
                      </a:r>
                      <a:endParaRPr lang="ko-KR" altLang="en-US" noProof="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463363-7552-4065-AD20-505A7EA39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(C) 2021 </a:t>
            </a:r>
            <a:r>
              <a:rPr lang="ko-KR" altLang="en-US"/>
              <a:t>정찬영 </a:t>
            </a:r>
            <a:r>
              <a:rPr lang="en-US" altLang="ko-KR"/>
              <a:t>all rights reserved.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6D13A8-6DB2-4ED6-B865-18587135E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ko-KR" smtClean="0"/>
              <a:pPr/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333772" y="260648"/>
            <a:ext cx="9781532" cy="1508760"/>
          </a:xfrm>
        </p:spPr>
        <p:txBody>
          <a:bodyPr rtlCol="0"/>
          <a:lstStyle/>
          <a:p>
            <a:pPr rtl="0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Malgun Gothic" panose="020B0503020000020004" pitchFamily="50" charset="-127"/>
              </a:rPr>
              <a:t>2.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Malgun Gothic" panose="020B0503020000020004" pitchFamily="50" charset="-127"/>
              </a:rPr>
              <a:t>대화형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Malgun Gothic" panose="020B0503020000020004" pitchFamily="50" charset="-127"/>
              </a:rPr>
              <a:t>챗봇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Malgun Gothic" panose="020B0503020000020004" pitchFamily="50" charset="-127"/>
              </a:rPr>
              <a:t> 사례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Malgun Gothic" panose="020B0503020000020004" pitchFamily="50" charset="-127"/>
              </a:rPr>
              <a:t>-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Malgun Gothic" panose="020B0503020000020004" pitchFamily="50" charset="-127"/>
              </a:rPr>
              <a:t>이루다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Malgun Gothic" panose="020B0503020000020004" pitchFamily="50" charset="-127"/>
            </a:endParaRP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98D34821-D345-453A-93A6-D927019465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6" b="37721"/>
          <a:stretch/>
        </p:blipFill>
        <p:spPr>
          <a:xfrm>
            <a:off x="1961094" y="2420888"/>
            <a:ext cx="3149741" cy="374441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D99A13E-F73F-4F8B-B30F-2453C9FA8A7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4" b="36520"/>
          <a:stretch/>
        </p:blipFill>
        <p:spPr>
          <a:xfrm>
            <a:off x="6495408" y="2420888"/>
            <a:ext cx="3112889" cy="374441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AEB07CE-82CF-49A4-A0B8-93CFF1748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(C) 2021 </a:t>
            </a:r>
            <a:r>
              <a:rPr lang="ko-KR" altLang="en-US"/>
              <a:t>정찬영 </a:t>
            </a:r>
            <a:r>
              <a:rPr lang="en-US" altLang="ko-KR"/>
              <a:t>all rights reserved.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F97F8E-E8A4-4CFF-A5E3-020D3D8C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ko-KR" smtClean="0"/>
              <a:pPr/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300137" y="332656"/>
            <a:ext cx="11156502" cy="1508760"/>
          </a:xfrm>
        </p:spPr>
        <p:txBody>
          <a:bodyPr rtlCol="0"/>
          <a:lstStyle/>
          <a:p>
            <a:pPr rtl="0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Malgun Gothic" panose="020B0503020000020004" pitchFamily="50" charset="-127"/>
              </a:rPr>
              <a:t>2.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Malgun Gothic" panose="020B0503020000020004" pitchFamily="50" charset="-127"/>
              </a:rPr>
              <a:t>트리형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Malgun Gothic" panose="020B0503020000020004" pitchFamily="50" charset="-127"/>
              </a:rPr>
              <a:t>챗봇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Malgun Gothic" panose="020B0503020000020004" pitchFamily="50" charset="-127"/>
              </a:rPr>
              <a:t> 사례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Malgun Gothic" panose="020B0503020000020004" pitchFamily="50" charset="-127"/>
              </a:rPr>
              <a:t>–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Malgun Gothic" panose="020B0503020000020004" pitchFamily="50" charset="-127"/>
              </a:rPr>
              <a:t>고려대학교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Malgun Gothic" panose="020B0503020000020004" pitchFamily="50" charset="-127"/>
              </a:rPr>
              <a:t>어흥톡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Malgun Gothic" panose="020B0503020000020004" pitchFamily="50" charset="-127"/>
              </a:rPr>
              <a:t> </a:t>
            </a: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Malgun Gothic" panose="020B0503020000020004" pitchFamily="50" charset="-127"/>
              </a:rPr>
              <a:t>Kultips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Malgun Gothic" panose="020B0503020000020004" pitchFamily="50" charset="-127"/>
            </a:endParaRP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98D34821-D345-453A-93A6-D927019465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1"/>
          <a:stretch/>
        </p:blipFill>
        <p:spPr>
          <a:xfrm>
            <a:off x="1918191" y="2097851"/>
            <a:ext cx="2539845" cy="408740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D99A13E-F73F-4F8B-B30F-2453C9FA8A7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" t="-254" r="990" b="12679"/>
          <a:stretch/>
        </p:blipFill>
        <p:spPr>
          <a:xfrm>
            <a:off x="6958508" y="2081255"/>
            <a:ext cx="2813199" cy="410381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FCC3359-9E90-4661-9928-378CA925C1FA}"/>
              </a:ext>
            </a:extLst>
          </p:cNvPr>
          <p:cNvSpPr/>
          <p:nvPr/>
        </p:nvSpPr>
        <p:spPr>
          <a:xfrm>
            <a:off x="5349284" y="3925529"/>
            <a:ext cx="648072" cy="432048"/>
          </a:xfrm>
          <a:prstGeom prst="rightArrow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D5FC4902-B9A2-4A9E-A9C6-C725A876F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(C) 2021 </a:t>
            </a:r>
            <a:r>
              <a:rPr lang="ko-KR" altLang="en-US"/>
              <a:t>정찬영 </a:t>
            </a:r>
            <a:r>
              <a:rPr lang="en-US" altLang="ko-KR"/>
              <a:t>all rights reserved.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343B42-0EEE-49A7-8BBF-AD62540F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ko-KR" smtClean="0"/>
              <a:pPr/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1529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61764" y="311146"/>
            <a:ext cx="9781532" cy="1508760"/>
          </a:xfrm>
        </p:spPr>
        <p:txBody>
          <a:bodyPr rtlCol="0"/>
          <a:lstStyle/>
          <a:p>
            <a:pPr rtl="0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Malgun Gothic" panose="020B0503020000020004" pitchFamily="50" charset="-127"/>
              </a:rPr>
              <a:t>2.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Malgun Gothic" panose="020B0503020000020004" pitchFamily="50" charset="-127"/>
              </a:rPr>
              <a:t>추천형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Malgun Gothic" panose="020B0503020000020004" pitchFamily="50" charset="-127"/>
              </a:rPr>
              <a:t>챗봇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Malgun Gothic" panose="020B0503020000020004" pitchFamily="50" charset="-127"/>
              </a:rPr>
              <a:t> 사례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Malgun Gothic" panose="020B0503020000020004" pitchFamily="50" charset="-127"/>
              </a:rPr>
              <a:t>–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Malgun Gothic" panose="020B0503020000020004" pitchFamily="50" charset="-127"/>
              </a:rPr>
              <a:t>롯데택배 로다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Malgun Gothic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DE4528-7868-428D-879C-DCAD116D00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" t="-536" r="-1" b="-191"/>
          <a:stretch/>
        </p:blipFill>
        <p:spPr>
          <a:xfrm>
            <a:off x="1773932" y="2297959"/>
            <a:ext cx="3180959" cy="384625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A57FE9A-B57D-42F9-903A-15E9F929B1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" t="19890" b="5719"/>
          <a:stretch/>
        </p:blipFill>
        <p:spPr>
          <a:xfrm>
            <a:off x="6598468" y="2297959"/>
            <a:ext cx="3240361" cy="379826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91C0651-BFB0-4F61-896C-8F1114E92001}"/>
              </a:ext>
            </a:extLst>
          </p:cNvPr>
          <p:cNvSpPr/>
          <p:nvPr/>
        </p:nvSpPr>
        <p:spPr>
          <a:xfrm>
            <a:off x="5518348" y="3933056"/>
            <a:ext cx="648072" cy="43204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C34CD69-79EA-44C4-AC41-62104F33BF3E}"/>
              </a:ext>
            </a:extLst>
          </p:cNvPr>
          <p:cNvSpPr/>
          <p:nvPr/>
        </p:nvSpPr>
        <p:spPr>
          <a:xfrm>
            <a:off x="6598468" y="4293096"/>
            <a:ext cx="3096344" cy="129614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35931B8-DF32-4BD1-AE1D-E87C1BFD5D0F}"/>
              </a:ext>
            </a:extLst>
          </p:cNvPr>
          <p:cNvSpPr/>
          <p:nvPr/>
        </p:nvSpPr>
        <p:spPr>
          <a:xfrm>
            <a:off x="1701924" y="5499938"/>
            <a:ext cx="883413" cy="495291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95EECAB2-119D-4813-BAB7-9F847BE0C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ko-KR"/>
              <a:t>Copyright (C) 2021 </a:t>
            </a:r>
            <a:r>
              <a:rPr lang="ko-KR" altLang="en-US"/>
              <a:t>정찬영 </a:t>
            </a:r>
            <a:r>
              <a:rPr lang="en-US" altLang="ko-KR"/>
              <a:t>all rights reserved.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1A1EA6-4B07-40F4-AB9C-DF430AFE1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ko-KR" smtClean="0"/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693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05780" y="332656"/>
            <a:ext cx="9781532" cy="1508760"/>
          </a:xfrm>
        </p:spPr>
        <p:txBody>
          <a:bodyPr rtlCol="0"/>
          <a:lstStyle/>
          <a:p>
            <a:pPr rtl="0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Malgun Gothic" panose="020B0503020000020004" pitchFamily="50" charset="-127"/>
              </a:rPr>
              <a:t>2.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Malgun Gothic" panose="020B0503020000020004" pitchFamily="50" charset="-127"/>
              </a:rPr>
              <a:t>시나리오형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Malgun Gothic" panose="020B0503020000020004" pitchFamily="50" charset="-127"/>
              </a:rPr>
              <a:t>챗봇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Malgun Gothic" panose="020B0503020000020004" pitchFamily="50" charset="-127"/>
              </a:rPr>
              <a:t> 사례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Malgun Gothic" panose="020B0503020000020004" pitchFamily="50" charset="-127"/>
              </a:rPr>
              <a:t>–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Malgun Gothic" panose="020B0503020000020004" pitchFamily="50" charset="-127"/>
              </a:rPr>
              <a:t>삼성닷컴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Malgun Gothic" panose="020B0503020000020004" pitchFamily="50" charset="-127"/>
              </a:rPr>
              <a:t>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Malgun Gothic" panose="020B0503020000020004" pitchFamily="50" charset="-127"/>
              </a:rPr>
              <a:t>챗봇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Malgun Gothic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DE4528-7868-428D-879C-DCAD116D00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0" t="44332" r="4826" b="12801"/>
          <a:stretch/>
        </p:blipFill>
        <p:spPr>
          <a:xfrm>
            <a:off x="1197868" y="2402503"/>
            <a:ext cx="3839685" cy="368910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A57FE9A-B57D-42F9-903A-15E9F929B1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" t="46200" r="3362" b="12851"/>
          <a:stretch/>
        </p:blipFill>
        <p:spPr>
          <a:xfrm>
            <a:off x="6814492" y="2402503"/>
            <a:ext cx="4067479" cy="368910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91C0651-BFB0-4F61-896C-8F1114E92001}"/>
              </a:ext>
            </a:extLst>
          </p:cNvPr>
          <p:cNvSpPr/>
          <p:nvPr/>
        </p:nvSpPr>
        <p:spPr>
          <a:xfrm>
            <a:off x="5658237" y="4031033"/>
            <a:ext cx="648072" cy="43204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849FBC6-2568-4D2E-862B-6FF819620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ko-KR"/>
              <a:t>Copyright (C) 2021 </a:t>
            </a:r>
            <a:r>
              <a:rPr lang="ko-KR" altLang="en-US"/>
              <a:t>정찬영 </a:t>
            </a:r>
            <a:r>
              <a:rPr lang="en-US" altLang="ko-KR"/>
              <a:t>all rights reserved.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2DB96C-F320-45BE-873B-7411A97F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ko-KR" smtClean="0"/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05780" y="332656"/>
            <a:ext cx="9781532" cy="1508760"/>
          </a:xfrm>
        </p:spPr>
        <p:txBody>
          <a:bodyPr rtlCol="0"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Malgun Gothic" panose="020B0503020000020004" pitchFamily="50" charset="-127"/>
              </a:rPr>
              <a:t>3.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Malgun Gothic" panose="020B0503020000020004" pitchFamily="50" charset="-127"/>
              </a:rPr>
              <a:t>타당성 검토 및 기술 선정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Malgun Gothic" panose="020B0503020000020004" pitchFamily="50" charset="-127"/>
            </a:endParaRPr>
          </a:p>
        </p:txBody>
      </p:sp>
      <p:graphicFrame>
        <p:nvGraphicFramePr>
          <p:cNvPr id="10" name="다이어그램 9">
            <a:extLst>
              <a:ext uri="{FF2B5EF4-FFF2-40B4-BE49-F238E27FC236}">
                <a16:creationId xmlns:a16="http://schemas.microsoft.com/office/drawing/2014/main" id="{8BD6325A-01D9-417E-8D57-1FA3AC6BD2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2325711"/>
              </p:ext>
            </p:extLst>
          </p:nvPr>
        </p:nvGraphicFramePr>
        <p:xfrm>
          <a:off x="-1898476" y="2132856"/>
          <a:ext cx="11514565" cy="4329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C8A9045-2CFB-466B-BDD3-441AFAA159D5}"/>
              </a:ext>
            </a:extLst>
          </p:cNvPr>
          <p:cNvSpPr/>
          <p:nvPr/>
        </p:nvSpPr>
        <p:spPr>
          <a:xfrm>
            <a:off x="7534572" y="2564904"/>
            <a:ext cx="3744416" cy="3600400"/>
          </a:xfrm>
          <a:prstGeom prst="roundRect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/>
              <a:t>① 기술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도입 단계에서 높은 수준의 기술을 용이하게 적용하기에 무리가 있음</a:t>
            </a:r>
            <a:endParaRPr lang="en-US" altLang="ko-KR" dirty="0"/>
          </a:p>
          <a:p>
            <a:endParaRPr lang="en-US" altLang="ko-KR" b="1" dirty="0"/>
          </a:p>
          <a:p>
            <a:r>
              <a:rPr lang="ko-KR" altLang="en-US" b="1" dirty="0"/>
              <a:t>② 상황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대부분의 시나리오에 대해</a:t>
            </a:r>
            <a:endParaRPr lang="en-US" altLang="ko-KR" dirty="0"/>
          </a:p>
          <a:p>
            <a:r>
              <a:rPr lang="ko-KR" altLang="en-US" dirty="0"/>
              <a:t>예측이 가능함</a:t>
            </a:r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500033E4-48B7-40C4-844F-B13BDC89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ko-KR"/>
              <a:t>Copyright (C) 2021 </a:t>
            </a:r>
            <a:r>
              <a:rPr lang="ko-KR" altLang="en-US"/>
              <a:t>정찬영 </a:t>
            </a:r>
            <a:r>
              <a:rPr lang="en-US" altLang="ko-KR"/>
              <a:t>all rights reserved.</a:t>
            </a:r>
            <a:endParaRPr lang="ko-KR" alt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B9E6DC04-0E0F-4572-98B6-AC18AEBC3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ko-KR" smtClean="0"/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1331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05780" y="332656"/>
            <a:ext cx="9781532" cy="1508760"/>
          </a:xfrm>
        </p:spPr>
        <p:txBody>
          <a:bodyPr rtlCol="0"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Malgun Gothic" panose="020B0503020000020004" pitchFamily="50" charset="-127"/>
              </a:rPr>
              <a:t>3.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Malgun Gothic" panose="020B0503020000020004" pitchFamily="50" charset="-127"/>
              </a:rPr>
              <a:t>타당성 검토 및 기술 선정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Malgun Gothic" panose="020B0503020000020004" pitchFamily="50" charset="-127"/>
            </a:endParaRPr>
          </a:p>
        </p:txBody>
      </p:sp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F5534576-C2EC-4B5E-9DD0-173030F14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411795"/>
              </p:ext>
            </p:extLst>
          </p:nvPr>
        </p:nvGraphicFramePr>
        <p:xfrm>
          <a:off x="2494012" y="2348880"/>
          <a:ext cx="6624737" cy="40324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7009">
                  <a:extLst>
                    <a:ext uri="{9D8B030D-6E8A-4147-A177-3AD203B41FA5}">
                      <a16:colId xmlns:a16="http://schemas.microsoft.com/office/drawing/2014/main" val="1265822295"/>
                    </a:ext>
                  </a:extLst>
                </a:gridCol>
                <a:gridCol w="2429070">
                  <a:extLst>
                    <a:ext uri="{9D8B030D-6E8A-4147-A177-3AD203B41FA5}">
                      <a16:colId xmlns:a16="http://schemas.microsoft.com/office/drawing/2014/main" val="2740113073"/>
                    </a:ext>
                  </a:extLst>
                </a:gridCol>
                <a:gridCol w="2318658">
                  <a:extLst>
                    <a:ext uri="{9D8B030D-6E8A-4147-A177-3AD203B41FA5}">
                      <a16:colId xmlns:a16="http://schemas.microsoft.com/office/drawing/2014/main" val="1443073812"/>
                    </a:ext>
                  </a:extLst>
                </a:gridCol>
              </a:tblGrid>
              <a:tr h="649306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기술용이성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상황 적합도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488902"/>
                  </a:ext>
                </a:extLst>
              </a:tr>
              <a:tr h="8457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대화형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X</a:t>
                      </a:r>
                      <a:endParaRPr lang="ko-KR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X</a:t>
                      </a:r>
                      <a:endParaRPr lang="ko-KR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040610"/>
                  </a:ext>
                </a:extLst>
              </a:tr>
              <a:tr h="8457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트리형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O</a:t>
                      </a:r>
                      <a:endParaRPr lang="ko-KR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X</a:t>
                      </a:r>
                      <a:endParaRPr lang="ko-KR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036797"/>
                  </a:ext>
                </a:extLst>
              </a:tr>
              <a:tr h="8457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추천형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O</a:t>
                      </a:r>
                      <a:endParaRPr lang="ko-KR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029982"/>
                  </a:ext>
                </a:extLst>
              </a:tr>
              <a:tr h="8457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시나리오형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4364"/>
                  </a:ext>
                </a:extLst>
              </a:tr>
            </a:tbl>
          </a:graphicData>
        </a:graphic>
      </p:graphicFrame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DB893E46-00A4-4CC5-961C-2AD28E581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ko-KR"/>
              <a:t>Copyright (C) 2021 </a:t>
            </a:r>
            <a:r>
              <a:rPr lang="ko-KR" altLang="en-US"/>
              <a:t>정찬영 </a:t>
            </a:r>
            <a:r>
              <a:rPr lang="en-US" altLang="ko-KR"/>
              <a:t>all rights reserved.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DAE625-E713-4070-AA9E-2A8925EE5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ko-KR" smtClean="0"/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843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줄무늬">
  <a:themeElements>
    <a:clrScheme name="줄무늬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줄무늬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줄무늬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테마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4873beb7-5857-4685-be1f-d57550cc96cc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TM03090430[[fn=줄무늬]]</Template>
  <TotalTime>126</TotalTime>
  <Words>276</Words>
  <Application>Microsoft Office PowerPoint</Application>
  <PresentationFormat>사용자 지정</PresentationFormat>
  <Paragraphs>107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나눔바른고딕</vt:lpstr>
      <vt:lpstr>나눔바른고딕 UltraLight</vt:lpstr>
      <vt:lpstr>나눔스퀘어 Bold</vt:lpstr>
      <vt:lpstr>나눔스퀘어라운드 Bold</vt:lpstr>
      <vt:lpstr>맑은 고딕</vt:lpstr>
      <vt:lpstr>맑은 고딕</vt:lpstr>
      <vt:lpstr>Corbel</vt:lpstr>
      <vt:lpstr>Wingdings</vt:lpstr>
      <vt:lpstr>줄무늬</vt:lpstr>
      <vt:lpstr>챗봇 선행기술 및 사례 조사</vt:lpstr>
      <vt:lpstr>목차</vt:lpstr>
      <vt:lpstr>1. 챗봇의 종류</vt:lpstr>
      <vt:lpstr>2. 대화형 챗봇 사례 - 이루다</vt:lpstr>
      <vt:lpstr>2. 트리형 챗봇 사례 – 고려대학교 어흥톡 Kultips</vt:lpstr>
      <vt:lpstr>2. 추천형 챗봇 사례 – 롯데택배 로다</vt:lpstr>
      <vt:lpstr>2. 시나리오형 챗봇 사례 – 삼성닷컴 챗봇</vt:lpstr>
      <vt:lpstr>3. 타당성 검토 및 기술 선정</vt:lpstr>
      <vt:lpstr>3. 타당성 검토 및 기술 선정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챗봇 기술 선행사례 조사</dc:title>
  <dc:creator>정 찬영</dc:creator>
  <cp:lastModifiedBy>정 찬영</cp:lastModifiedBy>
  <cp:revision>13</cp:revision>
  <dcterms:created xsi:type="dcterms:W3CDTF">2021-06-27T11:00:53Z</dcterms:created>
  <dcterms:modified xsi:type="dcterms:W3CDTF">2021-07-03T07:48:48Z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