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5" r:id="rId5"/>
    <p:sldId id="286" r:id="rId6"/>
    <p:sldId id="287" r:id="rId7"/>
    <p:sldId id="288" r:id="rId8"/>
    <p:sldId id="290" r:id="rId9"/>
    <p:sldId id="289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BAE4A921-75C0-457E-B6C7-AF5D3F924778}">
      <dgm:prSet/>
      <dgm:spPr/>
      <dgm:t>
        <a:bodyPr rtlCol="0"/>
        <a:lstStyle/>
        <a:p>
          <a:pPr>
            <a:defRPr b="1"/>
          </a:pPr>
          <a:r>
            <a:rPr lang="ko-KR" altLang="en-US" noProof="0" dirty="0">
              <a:latin typeface="나눔스퀘어_ac Light" panose="020B0600000101010101" pitchFamily="50" charset="-127"/>
              <a:ea typeface="나눔스퀘어_ac Light" panose="020B0600000101010101" pitchFamily="50" charset="-127"/>
            </a:rPr>
            <a:t>시나리오 수정</a:t>
          </a:r>
          <a:endParaRPr lang="en-US" altLang="ko-KR" noProof="0" dirty="0">
            <a:latin typeface="나눔스퀘어_ac Light" panose="020B0600000101010101" pitchFamily="50" charset="-127"/>
            <a:ea typeface="나눔스퀘어_ac Light" panose="020B0600000101010101" pitchFamily="50" charset="-127"/>
          </a:endParaRPr>
        </a:p>
      </dgm:t>
    </dgm:pt>
    <dgm:pt modelId="{5DE6B7FC-E69A-4189-BB0C-356B2586F16F}" type="parTrans" cxnId="{906961F9-228B-42F0-B93A-61A91FF72B1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4500CC0-E9F9-45F4-8DBB-F762BD69C7EF}" type="sibTrans" cxnId="{906961F9-228B-42F0-B93A-61A91FF72B1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00F49C4-BE2A-4BB1-881A-D5DBC7667E1A}">
      <dgm:prSet/>
      <dgm:spPr/>
      <dgm:t>
        <a:bodyPr rtlCol="0"/>
        <a:lstStyle/>
        <a:p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8A8F79-6539-4D75-80F8-D245BBF23EB2}" type="parTrans" cxnId="{E21D1965-4238-40BD-8C23-F39BDB8AF9F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F5A85C-A7FD-4313-BD20-CCE392CD9E1F}" type="sibTrans" cxnId="{E21D1965-4238-40BD-8C23-F39BDB8AF9F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FA9AB4A-92C1-41E8-8158-DD2B25D9113B}">
      <dgm:prSet/>
      <dgm:spPr/>
      <dgm:t>
        <a:bodyPr rtlCol="0"/>
        <a:lstStyle/>
        <a:p>
          <a:pPr>
            <a:defRPr b="1"/>
          </a:pPr>
          <a:r>
            <a:rPr lang="ko-KR" altLang="en-US" noProof="0" dirty="0">
              <a:latin typeface="나눔스퀘어_ac Light" panose="020B0600000101010101" pitchFamily="50" charset="-127"/>
              <a:ea typeface="나눔스퀘어_ac Light" panose="020B0600000101010101" pitchFamily="50" charset="-127"/>
            </a:rPr>
            <a:t>결과 확인</a:t>
          </a:r>
          <a:endParaRPr lang="en-US" altLang="ko-KR" noProof="0" dirty="0">
            <a:latin typeface="나눔스퀘어_ac Light" panose="020B0600000101010101" pitchFamily="50" charset="-127"/>
            <a:ea typeface="나눔스퀘어_ac Light" panose="020B0600000101010101" pitchFamily="50" charset="-127"/>
          </a:endParaRPr>
        </a:p>
      </dgm:t>
    </dgm:pt>
    <dgm:pt modelId="{38E7AEFA-EB50-4771-857F-576467B37145}" type="parTrans" cxnId="{85EB9F4D-461E-4ACB-A92D-BEED8E57264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571C8D-8BC9-46B5-9DCF-FEB771A5C820}" type="sibTrans" cxnId="{85EB9F4D-461E-4ACB-A92D-BEED8E57264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979CDBBD-7B63-4446-B485-C593534E9E26}" type="pres">
      <dgm:prSet presAssocID="{BAE4A921-75C0-457E-B6C7-AF5D3F924778}" presName="composite1" presStyleCnt="0"/>
      <dgm:spPr/>
    </dgm:pt>
    <dgm:pt modelId="{7294E699-209B-4CF4-8A43-2C075FCCF692}" type="pres">
      <dgm:prSet presAssocID="{BAE4A921-75C0-457E-B6C7-AF5D3F924778}" presName="ConnectorPoint1" presStyleLbl="lnNode1" presStyleIdx="0" presStyleCnt="2"/>
      <dgm:spPr/>
    </dgm:pt>
    <dgm:pt modelId="{0D1A9FE1-A9B7-4E89-A547-7FCB1C26926B}" type="pres">
      <dgm:prSet presAssocID="{BAE4A921-75C0-457E-B6C7-AF5D3F924778}" presName="DropPinPlaceHolder1" presStyleCnt="0"/>
      <dgm:spPr/>
    </dgm:pt>
    <dgm:pt modelId="{2A3B6FF6-108B-41C0-8709-C57641FBF58B}" type="pres">
      <dgm:prSet presAssocID="{BAE4A921-75C0-457E-B6C7-AF5D3F924778}" presName="DropPin1" presStyleLbl="alignNode1" presStyleIdx="0" presStyleCnt="2"/>
      <dgm:spPr/>
    </dgm:pt>
    <dgm:pt modelId="{B206964C-DBFB-4174-8EFF-FD480CF86953}" type="pres">
      <dgm:prSet presAssocID="{BAE4A921-75C0-457E-B6C7-AF5D3F924778}" presName="Ellipse1" presStyleLbl="fgAcc1" presStyleIdx="1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94E9866F-1A82-4F7B-BA8F-77ED49669CB5}" type="pres">
      <dgm:prSet presAssocID="{BAE4A921-75C0-457E-B6C7-AF5D3F924778}" presName="L2TextContainer1" presStyleLbl="revTx" presStyleIdx="0" presStyleCnt="4">
        <dgm:presLayoutVars>
          <dgm:bulletEnabled val="1"/>
        </dgm:presLayoutVars>
      </dgm:prSet>
      <dgm:spPr/>
    </dgm:pt>
    <dgm:pt modelId="{64910E9C-AA03-486B-B006-736F63FA5D56}" type="pres">
      <dgm:prSet presAssocID="{BAE4A921-75C0-457E-B6C7-AF5D3F924778}" presName="L1TextContainer1" presStyleLbl="revTx" presStyleIdx="1" presStyleCnt="4" custScaleX="119154" custScaleY="141587" custLinFactNeighborX="11966" custLinFactNeighborY="8510">
        <dgm:presLayoutVars>
          <dgm:chMax val="1"/>
          <dgm:chPref val="1"/>
          <dgm:bulletEnabled val="1"/>
        </dgm:presLayoutVars>
      </dgm:prSet>
      <dgm:spPr/>
    </dgm:pt>
    <dgm:pt modelId="{B1EBA470-0885-4948-BD51-85911C03FC9F}" type="pres">
      <dgm:prSet presAssocID="{BAE4A921-75C0-457E-B6C7-AF5D3F924778}" presName="ConnectLine1" presStyleLbl="sibTrans1D1" presStyleIdx="0" presStyleCnt="2" custLinFactNeighborX="-19844" custLinFactNeighborY="-365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D7ECE80-A48A-42C5-8B4A-8F5AF37D13D4}" type="pres">
      <dgm:prSet presAssocID="{BAE4A921-75C0-457E-B6C7-AF5D3F924778}" presName="EmptyPlaceHolder1" presStyleCnt="0"/>
      <dgm:spPr/>
    </dgm:pt>
    <dgm:pt modelId="{2E2990F5-B45C-4FDF-82CE-00D46693CC48}" type="pres">
      <dgm:prSet presAssocID="{E4500CC0-E9F9-45F4-8DBB-F762BD69C7EF}" presName="spaceBetweenRectangles1" presStyleCnt="0"/>
      <dgm:spPr/>
    </dgm:pt>
    <dgm:pt modelId="{28945105-E469-40E1-9D53-09C4F2C48300}" type="pres">
      <dgm:prSet presAssocID="{7FA9AB4A-92C1-41E8-8158-DD2B25D9113B}" presName="composite1" presStyleCnt="0"/>
      <dgm:spPr/>
    </dgm:pt>
    <dgm:pt modelId="{23D11094-0AAE-41E0-A2F6-F4069B7DA9A5}" type="pres">
      <dgm:prSet presAssocID="{7FA9AB4A-92C1-41E8-8158-DD2B25D9113B}" presName="ConnectorPoint1" presStyleLbl="lnNode1" presStyleIdx="1" presStyleCnt="2"/>
      <dgm:spPr/>
    </dgm:pt>
    <dgm:pt modelId="{B1D04B64-CB8B-40E1-9EB6-1FE5330F0993}" type="pres">
      <dgm:prSet presAssocID="{7FA9AB4A-92C1-41E8-8158-DD2B25D9113B}" presName="DropPinPlaceHolder1" presStyleCnt="0"/>
      <dgm:spPr/>
    </dgm:pt>
    <dgm:pt modelId="{123F0B0B-2547-4D8C-80F0-836CC2C1C403}" type="pres">
      <dgm:prSet presAssocID="{7FA9AB4A-92C1-41E8-8158-DD2B25D9113B}" presName="DropPin1" presStyleLbl="alignNode1" presStyleIdx="1" presStyleCnt="2" custLinFactX="-57411" custLinFactNeighborX="-100000" custLinFactNeighborY="3166"/>
      <dgm:spPr/>
    </dgm:pt>
    <dgm:pt modelId="{CF79FEBE-1955-4295-92BC-B49936670DAC}" type="pres">
      <dgm:prSet presAssocID="{7FA9AB4A-92C1-41E8-8158-DD2B25D9113B}" presName="Ellipse1" presStyleLbl="fgAcc1" presStyleIdx="2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E330C98-C039-48D6-9FA4-72CEA188ECE2}" type="pres">
      <dgm:prSet presAssocID="{7FA9AB4A-92C1-41E8-8158-DD2B25D9113B}" presName="L2TextContainer1" presStyleLbl="revTx" presStyleIdx="2" presStyleCnt="4">
        <dgm:presLayoutVars>
          <dgm:bulletEnabled val="1"/>
        </dgm:presLayoutVars>
      </dgm:prSet>
      <dgm:spPr/>
    </dgm:pt>
    <dgm:pt modelId="{B387F7CF-5BD4-4168-9D33-B490BB942F88}" type="pres">
      <dgm:prSet presAssocID="{7FA9AB4A-92C1-41E8-8158-DD2B25D9113B}" presName="L1TextContainer1" presStyleLbl="revTx" presStyleIdx="3" presStyleCnt="4" custLinFactNeighborX="4470">
        <dgm:presLayoutVars>
          <dgm:chMax val="1"/>
          <dgm:chPref val="1"/>
          <dgm:bulletEnabled val="1"/>
        </dgm:presLayoutVars>
      </dgm:prSet>
      <dgm:spPr/>
    </dgm:pt>
    <dgm:pt modelId="{61C7789E-F055-4FC3-BCC5-B758EA7B6E79}" type="pres">
      <dgm:prSet presAssocID="{7FA9AB4A-92C1-41E8-8158-DD2B25D9113B}" presName="ConnectLine1" presStyleLbl="sibTrans1D1" presStyleIdx="1" presStyleCnt="2" custLinFactX="-1200000" custLinFactNeighborX="-1276981" custLinFactNeighborY="1112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63CA1EB8-A1A0-41A7-99B1-B02A0DE3F6EA}" type="pres">
      <dgm:prSet presAssocID="{7FA9AB4A-92C1-41E8-8158-DD2B25D9113B}" presName="EmptyPlaceHolder1" presStyleCnt="0"/>
      <dgm:spPr/>
    </dgm:pt>
  </dgm:ptLst>
  <dgm:cxnLst>
    <dgm:cxn modelId="{C5342D32-080E-4EA0-95E3-9A443FFD0EF8}" type="presOf" srcId="{300F49C4-BE2A-4BB1-881A-D5DBC7667E1A}" destId="{94E9866F-1A82-4F7B-BA8F-77ED49669CB5}" srcOrd="0" destOrd="0" presId="urn:microsoft.com/office/officeart/2017/3/layout/DropPinTimeline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85EB9F4D-461E-4ACB-A92D-BEED8E572647}" srcId="{95BE5B1F-8548-4FA5-8ECE-FF697B8BDC8B}" destId="{7FA9AB4A-92C1-41E8-8158-DD2B25D9113B}" srcOrd="1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9EE66F80-0B23-4036-B14C-F3E3F53E5498}" type="presOf" srcId="{7FA9AB4A-92C1-41E8-8158-DD2B25D9113B}" destId="{B387F7CF-5BD4-4168-9D33-B490BB942F88}" srcOrd="0" destOrd="0" presId="urn:microsoft.com/office/officeart/2017/3/layout/DropPinTimeline"/>
    <dgm:cxn modelId="{DA4266AC-A216-4256-8F3E-022411770B03}" type="presOf" srcId="{BAE4A921-75C0-457E-B6C7-AF5D3F924778}" destId="{64910E9C-AA03-486B-B006-736F63FA5D56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5F6B3890-3B47-4F93-B909-1000BFBEF1AB}" type="presParOf" srcId="{DD1337DA-0D94-4BF8-B352-3B3EA06F55F0}" destId="{979CDBBD-7B63-4446-B485-C593534E9E26}" srcOrd="0" destOrd="0" presId="urn:microsoft.com/office/officeart/2017/3/layout/DropPinTimeline"/>
    <dgm:cxn modelId="{0DCA5885-8343-4820-AAEB-C24E417ED4DF}" type="presParOf" srcId="{979CDBBD-7B63-4446-B485-C593534E9E26}" destId="{7294E699-209B-4CF4-8A43-2C075FCCF692}" srcOrd="0" destOrd="0" presId="urn:microsoft.com/office/officeart/2017/3/layout/DropPinTimeline"/>
    <dgm:cxn modelId="{B6DA7C3A-9586-4B10-8BF2-E22A23004493}" type="presParOf" srcId="{979CDBBD-7B63-4446-B485-C593534E9E26}" destId="{0D1A9FE1-A9B7-4E89-A547-7FCB1C26926B}" srcOrd="1" destOrd="0" presId="urn:microsoft.com/office/officeart/2017/3/layout/DropPinTimeline"/>
    <dgm:cxn modelId="{F5A3E8E7-8296-4DC6-9D3E-B7FA51C50766}" type="presParOf" srcId="{0D1A9FE1-A9B7-4E89-A547-7FCB1C26926B}" destId="{2A3B6FF6-108B-41C0-8709-C57641FBF58B}" srcOrd="0" destOrd="0" presId="urn:microsoft.com/office/officeart/2017/3/layout/DropPinTimeline"/>
    <dgm:cxn modelId="{8EA71FF2-7E87-4A11-8E93-FAF753C233CA}" type="presParOf" srcId="{0D1A9FE1-A9B7-4E89-A547-7FCB1C26926B}" destId="{B206964C-DBFB-4174-8EFF-FD480CF86953}" srcOrd="1" destOrd="0" presId="urn:microsoft.com/office/officeart/2017/3/layout/DropPinTimeline"/>
    <dgm:cxn modelId="{371AACF4-88AD-4F18-8208-A076AC7726C9}" type="presParOf" srcId="{979CDBBD-7B63-4446-B485-C593534E9E26}" destId="{94E9866F-1A82-4F7B-BA8F-77ED49669CB5}" srcOrd="2" destOrd="0" presId="urn:microsoft.com/office/officeart/2017/3/layout/DropPinTimeline"/>
    <dgm:cxn modelId="{48264BDC-1C34-4E91-BE29-6B254BE9306D}" type="presParOf" srcId="{979CDBBD-7B63-4446-B485-C593534E9E26}" destId="{64910E9C-AA03-486B-B006-736F63FA5D56}" srcOrd="3" destOrd="0" presId="urn:microsoft.com/office/officeart/2017/3/layout/DropPinTimeline"/>
    <dgm:cxn modelId="{36CF15BE-5E3A-49A8-A035-E31F4269F91F}" type="presParOf" srcId="{979CDBBD-7B63-4446-B485-C593534E9E26}" destId="{B1EBA470-0885-4948-BD51-85911C03FC9F}" srcOrd="4" destOrd="0" presId="urn:microsoft.com/office/officeart/2017/3/layout/DropPinTimeline"/>
    <dgm:cxn modelId="{9E1E732B-AE57-4284-B14A-A05E9B09D1E1}" type="presParOf" srcId="{979CDBBD-7B63-4446-B485-C593534E9E26}" destId="{7D7ECE80-A48A-42C5-8B4A-8F5AF37D13D4}" srcOrd="5" destOrd="0" presId="urn:microsoft.com/office/officeart/2017/3/layout/DropPinTimeline"/>
    <dgm:cxn modelId="{1B71D879-4FC3-45ED-958D-26A2FC1E4C75}" type="presParOf" srcId="{DD1337DA-0D94-4BF8-B352-3B3EA06F55F0}" destId="{2E2990F5-B45C-4FDF-82CE-00D46693CC48}" srcOrd="1" destOrd="0" presId="urn:microsoft.com/office/officeart/2017/3/layout/DropPinTimeline"/>
    <dgm:cxn modelId="{F6073066-EBFC-461A-9745-66D9F76BE353}" type="presParOf" srcId="{DD1337DA-0D94-4BF8-B352-3B3EA06F55F0}" destId="{28945105-E469-40E1-9D53-09C4F2C48300}" srcOrd="2" destOrd="0" presId="urn:microsoft.com/office/officeart/2017/3/layout/DropPinTimeline"/>
    <dgm:cxn modelId="{CE3D8247-8FA6-47D3-BB04-C7EA94DDA771}" type="presParOf" srcId="{28945105-E469-40E1-9D53-09C4F2C48300}" destId="{23D11094-0AAE-41E0-A2F6-F4069B7DA9A5}" srcOrd="0" destOrd="0" presId="urn:microsoft.com/office/officeart/2017/3/layout/DropPinTimeline"/>
    <dgm:cxn modelId="{DDF2C7FF-2FBC-4774-B053-4077B3BA0E4B}" type="presParOf" srcId="{28945105-E469-40E1-9D53-09C4F2C48300}" destId="{B1D04B64-CB8B-40E1-9EB6-1FE5330F0993}" srcOrd="1" destOrd="0" presId="urn:microsoft.com/office/officeart/2017/3/layout/DropPinTimeline"/>
    <dgm:cxn modelId="{98AFA9F8-0C7A-427C-B50E-9B6A0C0B39A4}" type="presParOf" srcId="{B1D04B64-CB8B-40E1-9EB6-1FE5330F0993}" destId="{123F0B0B-2547-4D8C-80F0-836CC2C1C403}" srcOrd="0" destOrd="0" presId="urn:microsoft.com/office/officeart/2017/3/layout/DropPinTimeline"/>
    <dgm:cxn modelId="{3B368496-00AE-4281-8723-C515EA17A861}" type="presParOf" srcId="{B1D04B64-CB8B-40E1-9EB6-1FE5330F0993}" destId="{CF79FEBE-1955-4295-92BC-B49936670DAC}" srcOrd="1" destOrd="0" presId="urn:microsoft.com/office/officeart/2017/3/layout/DropPinTimeline"/>
    <dgm:cxn modelId="{A3E8278E-54E0-4D5F-946D-BCC66E6D70F6}" type="presParOf" srcId="{28945105-E469-40E1-9D53-09C4F2C48300}" destId="{DE330C98-C039-48D6-9FA4-72CEA188ECE2}" srcOrd="2" destOrd="0" presId="urn:microsoft.com/office/officeart/2017/3/layout/DropPinTimeline"/>
    <dgm:cxn modelId="{015EE236-406B-4CE8-8FD3-754545B8435E}" type="presParOf" srcId="{28945105-E469-40E1-9D53-09C4F2C48300}" destId="{B387F7CF-5BD4-4168-9D33-B490BB942F88}" srcOrd="3" destOrd="0" presId="urn:microsoft.com/office/officeart/2017/3/layout/DropPinTimeline"/>
    <dgm:cxn modelId="{1B498142-3D95-4D19-A9D3-F2270ED159E1}" type="presParOf" srcId="{28945105-E469-40E1-9D53-09C4F2C48300}" destId="{61C7789E-F055-4FC3-BCC5-B758EA7B6E79}" srcOrd="4" destOrd="0" presId="urn:microsoft.com/office/officeart/2017/3/layout/DropPinTimeline"/>
    <dgm:cxn modelId="{60553400-77D4-4006-9B89-3A92FEF7B025}" type="presParOf" srcId="{28945105-E469-40E1-9D53-09C4F2C48300}" destId="{63CA1EB8-A1A0-41A7-99B1-B02A0DE3F6E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56255" y="2824955"/>
          <a:ext cx="668516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B6FF6-108B-41C0-8709-C57641FBF58B}">
      <dsp:nvSpPr>
        <dsp:cNvPr id="0" name=""/>
        <dsp:cNvSpPr/>
      </dsp:nvSpPr>
      <dsp:spPr>
        <a:xfrm rot="8100000">
          <a:off x="141170" y="719594"/>
          <a:ext cx="400565" cy="40056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6964C-DBFB-4174-8EFF-FD480CF86953}">
      <dsp:nvSpPr>
        <dsp:cNvPr id="0" name=""/>
        <dsp:cNvSpPr/>
      </dsp:nvSpPr>
      <dsp:spPr>
        <a:xfrm>
          <a:off x="185670" y="764093"/>
          <a:ext cx="311566" cy="3115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9866F-1A82-4F7B-BA8F-77ED49669CB5}">
      <dsp:nvSpPr>
        <dsp:cNvPr id="0" name=""/>
        <dsp:cNvSpPr/>
      </dsp:nvSpPr>
      <dsp:spPr>
        <a:xfrm>
          <a:off x="624696" y="1213672"/>
          <a:ext cx="2268597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5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24696" y="1213672"/>
        <a:ext cx="2268597" cy="1672373"/>
      </dsp:txXfrm>
    </dsp:sp>
    <dsp:sp modelId="{64910E9C-AA03-486B-B006-736F63FA5D56}">
      <dsp:nvSpPr>
        <dsp:cNvPr id="0" name=""/>
        <dsp:cNvSpPr/>
      </dsp:nvSpPr>
      <dsp:spPr>
        <a:xfrm>
          <a:off x="678893" y="553904"/>
          <a:ext cx="2703124" cy="831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000" kern="1200" noProof="0" dirty="0">
              <a:latin typeface="나눔스퀘어_ac Light" panose="020B0600000101010101" pitchFamily="50" charset="-127"/>
              <a:ea typeface="나눔스퀘어_ac Light" panose="020B0600000101010101" pitchFamily="50" charset="-127"/>
            </a:rPr>
            <a:t>시나리오 수정</a:t>
          </a:r>
          <a:endParaRPr lang="en-US" altLang="ko-KR" sz="2000" kern="1200" noProof="0" dirty="0">
            <a:latin typeface="나눔스퀘어_ac Light" panose="020B0600000101010101" pitchFamily="50" charset="-127"/>
            <a:ea typeface="나눔스퀘어_ac Light" panose="020B0600000101010101" pitchFamily="50" charset="-127"/>
          </a:endParaRPr>
        </a:p>
      </dsp:txBody>
      <dsp:txXfrm>
        <a:off x="678893" y="553904"/>
        <a:ext cx="2703124" cy="831952"/>
      </dsp:txXfrm>
    </dsp:sp>
    <dsp:sp modelId="{B1EBA470-0885-4948-BD51-85911C03FC9F}">
      <dsp:nvSpPr>
        <dsp:cNvPr id="0" name=""/>
        <dsp:cNvSpPr/>
      </dsp:nvSpPr>
      <dsp:spPr>
        <a:xfrm>
          <a:off x="334309" y="1152580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4E699-209B-4CF4-8A43-2C075FCCF692}">
      <dsp:nvSpPr>
        <dsp:cNvPr id="0" name=""/>
        <dsp:cNvSpPr/>
      </dsp:nvSpPr>
      <dsp:spPr>
        <a:xfrm>
          <a:off x="293878" y="2772071"/>
          <a:ext cx="101967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F0B0B-2547-4D8C-80F0-836CC2C1C403}">
      <dsp:nvSpPr>
        <dsp:cNvPr id="0" name=""/>
        <dsp:cNvSpPr/>
      </dsp:nvSpPr>
      <dsp:spPr>
        <a:xfrm rot="18900000">
          <a:off x="3095630" y="4609445"/>
          <a:ext cx="400565" cy="400565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9FEBE-1955-4295-92BC-B49936670DAC}">
      <dsp:nvSpPr>
        <dsp:cNvPr id="0" name=""/>
        <dsp:cNvSpPr/>
      </dsp:nvSpPr>
      <dsp:spPr>
        <a:xfrm>
          <a:off x="3140129" y="4653945"/>
          <a:ext cx="311566" cy="3115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30C98-C039-48D6-9FA4-72CEA188ECE2}">
      <dsp:nvSpPr>
        <dsp:cNvPr id="0" name=""/>
        <dsp:cNvSpPr/>
      </dsp:nvSpPr>
      <dsp:spPr>
        <a:xfrm>
          <a:off x="4470866" y="2824955"/>
          <a:ext cx="2268597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7F7CF-5BD4-4168-9D33-B490BB942F88}">
      <dsp:nvSpPr>
        <dsp:cNvPr id="0" name=""/>
        <dsp:cNvSpPr/>
      </dsp:nvSpPr>
      <dsp:spPr>
        <a:xfrm>
          <a:off x="4529077" y="4497329"/>
          <a:ext cx="2268597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000" kern="1200" noProof="0" dirty="0">
              <a:latin typeface="나눔스퀘어_ac Light" panose="020B0600000101010101" pitchFamily="50" charset="-127"/>
              <a:ea typeface="나눔스퀘어_ac Light" panose="020B0600000101010101" pitchFamily="50" charset="-127"/>
            </a:rPr>
            <a:t>결과 확인</a:t>
          </a:r>
          <a:endParaRPr lang="en-US" altLang="ko-KR" sz="2000" kern="1200" noProof="0" dirty="0">
            <a:latin typeface="나눔스퀘어_ac Light" panose="020B0600000101010101" pitchFamily="50" charset="-127"/>
            <a:ea typeface="나눔스퀘어_ac Light" panose="020B0600000101010101" pitchFamily="50" charset="-127"/>
          </a:endParaRPr>
        </a:p>
      </dsp:txBody>
      <dsp:txXfrm>
        <a:off x="4529077" y="4497329"/>
        <a:ext cx="2268597" cy="587590"/>
      </dsp:txXfrm>
    </dsp:sp>
    <dsp:sp modelId="{61C7789E-F055-4FC3-BCC5-B758EA7B6E79}">
      <dsp:nvSpPr>
        <dsp:cNvPr id="0" name=""/>
        <dsp:cNvSpPr/>
      </dsp:nvSpPr>
      <dsp:spPr>
        <a:xfrm>
          <a:off x="3295910" y="284355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11094-0AAE-41E0-A2F6-F4069B7DA9A5}">
      <dsp:nvSpPr>
        <dsp:cNvPr id="0" name=""/>
        <dsp:cNvSpPr/>
      </dsp:nvSpPr>
      <dsp:spPr>
        <a:xfrm>
          <a:off x="3255479" y="2790669"/>
          <a:ext cx="101967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Pin 시간 표시 막대 놓기"/>
  <dgm:desc val="이벤트 목록을 시간순으로 표시합니다. 핀 옆에 있는 보이지 않는 상자에는 날짜가 들어 있으며 설명은 바로 아래에 있습니다. 중간 크기의 텍스트와 중간 길이의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17B790B-897E-45FE-9FC8-53B027C83A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8B8205-927E-4D45-BDD2-7C8DB7F2B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A57E5A-452B-4812-BB6C-09AA681287A1}" type="datetime1">
              <a:rPr lang="ko-KR" altLang="en-US" smtClean="0">
                <a:latin typeface="+mj-ea"/>
                <a:ea typeface="+mj-ea"/>
              </a:rPr>
              <a:t>2021-07-12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DBEE0-CBB3-47A5-BFA5-881B41B8C4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35089-D4F9-4B06-A22E-906AB1C16C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368155-FE14-4175-A20C-6C13A6C81BB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1146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3F41400-EAB8-4EC4-B8FF-F3DCA5A8F07E}" type="datetime1">
              <a:rPr lang="ko-KR" altLang="en-US" smtClean="0"/>
              <a:pPr/>
              <a:t>2021-07-12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7C6B838-8B18-40E8-A637-E97AAA34FEF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458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7C6B838-8B18-40E8-A637-E97AAA34FEF5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21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7C6B838-8B18-40E8-A637-E97AAA34FEF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17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7C6B838-8B18-40E8-A637-E97AAA34FEF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15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7C6B838-8B18-40E8-A637-E97AAA34FEF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87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7C6B838-8B18-40E8-A637-E97AAA34FEF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20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7C6B838-8B18-40E8-A637-E97AAA34FEF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52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29990-928C-43FC-A3B1-23111DD784CC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FF0CE-1BDA-4048-ACDD-A8529DBCBDF3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60060-16F0-4005-BBB1-85892D7342C6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A3807F-FEA1-4956-95A6-706ADCA1FBCF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FCE876-A9E2-4F88-B3B0-3BC49D49A32C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DAC-9435-40F0-AEE8-59F347456E04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1EEE1-3BA7-4016-B163-9FF66E103371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85D0B4A2-8376-46D2-BBFC-92C47A78A2A5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66ADF80-189D-4CD7-AD2E-B73BF00B5541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339F0C2-13E4-49DE-85A1-A42537BDC175}" type="datetime1">
              <a:rPr lang="ko-KR" altLang="en-US" noProof="0" smtClean="0"/>
              <a:t>2021-07-12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en-US" altLang="ko-KR" sz="2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DIALOG</a:t>
            </a:r>
            <a:r>
              <a:rPr lang="ko-KR" altLang="en-US" sz="2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</a:t>
            </a:r>
            <a:r>
              <a:rPr lang="en-US" altLang="ko-KR" sz="2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CHATBOT </a:t>
            </a:r>
            <a:r>
              <a:rPr lang="ko-KR" altLang="en-US" sz="2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구축</a:t>
            </a:r>
            <a:endParaRPr lang="en-US" altLang="ko-KR" sz="2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 찬영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(S)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35CF964-6EFB-422A-8D9F-6B7A70CA0FFE}"/>
              </a:ext>
            </a:extLst>
          </p:cNvPr>
          <p:cNvSpPr/>
          <p:nvPr/>
        </p:nvSpPr>
        <p:spPr>
          <a:xfrm>
            <a:off x="-65315" y="3009419"/>
            <a:ext cx="4494811" cy="3390406"/>
          </a:xfrm>
          <a:custGeom>
            <a:avLst/>
            <a:gdLst>
              <a:gd name="connsiteX0" fmla="*/ 17813 w 4494811"/>
              <a:gd name="connsiteY0" fmla="*/ 878775 h 3390406"/>
              <a:gd name="connsiteX1" fmla="*/ 17813 w 4494811"/>
              <a:gd name="connsiteY1" fmla="*/ 1033154 h 3390406"/>
              <a:gd name="connsiteX2" fmla="*/ 2719450 w 4494811"/>
              <a:gd name="connsiteY2" fmla="*/ 0 h 3390406"/>
              <a:gd name="connsiteX3" fmla="*/ 3746665 w 4494811"/>
              <a:gd name="connsiteY3" fmla="*/ 3188525 h 3390406"/>
              <a:gd name="connsiteX4" fmla="*/ 4292930 w 4494811"/>
              <a:gd name="connsiteY4" fmla="*/ 3247902 h 3390406"/>
              <a:gd name="connsiteX5" fmla="*/ 4494811 w 4494811"/>
              <a:gd name="connsiteY5" fmla="*/ 3390406 h 3390406"/>
              <a:gd name="connsiteX6" fmla="*/ 17813 w 4494811"/>
              <a:gd name="connsiteY6" fmla="*/ 3366655 h 3390406"/>
              <a:gd name="connsiteX7" fmla="*/ 0 w 4494811"/>
              <a:gd name="connsiteY7" fmla="*/ 997528 h 3390406"/>
              <a:gd name="connsiteX8" fmla="*/ 415637 w 4494811"/>
              <a:gd name="connsiteY8" fmla="*/ 926276 h 339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4811" h="3390406">
                <a:moveTo>
                  <a:pt x="17813" y="878775"/>
                </a:moveTo>
                <a:lnTo>
                  <a:pt x="17813" y="1033154"/>
                </a:lnTo>
                <a:lnTo>
                  <a:pt x="2719450" y="0"/>
                </a:lnTo>
                <a:lnTo>
                  <a:pt x="3746665" y="3188525"/>
                </a:lnTo>
                <a:lnTo>
                  <a:pt x="4292930" y="3247902"/>
                </a:lnTo>
                <a:lnTo>
                  <a:pt x="4494811" y="3390406"/>
                </a:lnTo>
                <a:lnTo>
                  <a:pt x="17813" y="3366655"/>
                </a:lnTo>
                <a:lnTo>
                  <a:pt x="0" y="997528"/>
                </a:lnTo>
                <a:lnTo>
                  <a:pt x="415637" y="926276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3B450-7161-4E55-AFA4-F3D370BF1B66}"/>
              </a:ext>
            </a:extLst>
          </p:cNvPr>
          <p:cNvSpPr/>
          <p:nvPr/>
        </p:nvSpPr>
        <p:spPr>
          <a:xfrm>
            <a:off x="0" y="6399825"/>
            <a:ext cx="12195253" cy="4581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CB12BDE-CF26-4826-BDC9-09EE1C05C0D1}"/>
              </a:ext>
            </a:extLst>
          </p:cNvPr>
          <p:cNvSpPr/>
          <p:nvPr/>
        </p:nvSpPr>
        <p:spPr>
          <a:xfrm>
            <a:off x="2927268" y="-112816"/>
            <a:ext cx="7422077" cy="4031673"/>
          </a:xfrm>
          <a:custGeom>
            <a:avLst/>
            <a:gdLst>
              <a:gd name="connsiteX0" fmla="*/ 106877 w 7422077"/>
              <a:gd name="connsiteY0" fmla="*/ 124691 h 4031673"/>
              <a:gd name="connsiteX1" fmla="*/ 2333501 w 7422077"/>
              <a:gd name="connsiteY1" fmla="*/ 1834738 h 4031673"/>
              <a:gd name="connsiteX2" fmla="*/ 3046020 w 7422077"/>
              <a:gd name="connsiteY2" fmla="*/ 4031673 h 4031673"/>
              <a:gd name="connsiteX3" fmla="*/ 7422077 w 7422077"/>
              <a:gd name="connsiteY3" fmla="*/ 47502 h 4031673"/>
              <a:gd name="connsiteX4" fmla="*/ 0 w 7422077"/>
              <a:gd name="connsiteY4" fmla="*/ 0 h 4031673"/>
              <a:gd name="connsiteX5" fmla="*/ 225631 w 7422077"/>
              <a:gd name="connsiteY5" fmla="*/ 225632 h 40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77" h="4031673">
                <a:moveTo>
                  <a:pt x="106877" y="124691"/>
                </a:moveTo>
                <a:lnTo>
                  <a:pt x="2333501" y="1834738"/>
                </a:lnTo>
                <a:lnTo>
                  <a:pt x="3046020" y="4031673"/>
                </a:lnTo>
                <a:lnTo>
                  <a:pt x="7422077" y="47502"/>
                </a:lnTo>
                <a:lnTo>
                  <a:pt x="0" y="0"/>
                </a:lnTo>
                <a:lnTo>
                  <a:pt x="225631" y="225632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A6E61AD7-B198-4ABF-A7AB-25EF633F5B4B}"/>
              </a:ext>
            </a:extLst>
          </p:cNvPr>
          <p:cNvSpPr/>
          <p:nvPr/>
        </p:nvSpPr>
        <p:spPr>
          <a:xfrm rot="5400000">
            <a:off x="7964223" y="1195291"/>
            <a:ext cx="914403" cy="1017638"/>
          </a:xfrm>
          <a:prstGeom prst="rtTriangl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166CA47-C164-4821-BFC7-A5EF0345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ko-KR" noProof="0" smtClean="0"/>
              <a:t>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rtlCol="0" anchor="ctr"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7" name="내용 개체 틀 2" descr="SmartArt 시간 표시 막대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544263"/>
              </p:ext>
            </p:extLst>
          </p:nvPr>
        </p:nvGraphicFramePr>
        <p:xfrm>
          <a:off x="4834732" y="578299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71C17C-DC0C-4708-AD3B-74AADEA883B2}"/>
              </a:ext>
            </a:extLst>
          </p:cNvPr>
          <p:cNvSpPr/>
          <p:nvPr/>
        </p:nvSpPr>
        <p:spPr>
          <a:xfrm>
            <a:off x="5455392" y="1164432"/>
            <a:ext cx="2978202" cy="691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시나리오 수정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B0B30A-607D-42F4-BD30-7FB953A9DCBA}"/>
              </a:ext>
            </a:extLst>
          </p:cNvPr>
          <p:cNvSpPr/>
          <p:nvPr/>
        </p:nvSpPr>
        <p:spPr>
          <a:xfrm>
            <a:off x="8433594" y="5001739"/>
            <a:ext cx="2978202" cy="691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결과 확인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FC9E71-E695-4C85-B34A-38139DDC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ko-KR" noProof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fld>
            <a:endParaRPr lang="ko-KR" alt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38FE19E-ECC7-4949-AAA6-4A06CD70F0DD}"/>
              </a:ext>
            </a:extLst>
          </p:cNvPr>
          <p:cNvSpPr/>
          <p:nvPr/>
        </p:nvSpPr>
        <p:spPr>
          <a:xfrm>
            <a:off x="8108086" y="4968420"/>
            <a:ext cx="3431969" cy="1068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사이트 연동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미구현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EE7F20-4EE6-4E60-A4DD-DAAC7C7F4E71}"/>
              </a:ext>
            </a:extLst>
          </p:cNvPr>
          <p:cNvSpPr/>
          <p:nvPr/>
        </p:nvSpPr>
        <p:spPr>
          <a:xfrm>
            <a:off x="0" y="1355190"/>
            <a:ext cx="12124706" cy="985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A558DA8-E3D4-4540-B8FB-0B3CB2F16BEF}"/>
              </a:ext>
            </a:extLst>
          </p:cNvPr>
          <p:cNvSpPr/>
          <p:nvPr/>
        </p:nvSpPr>
        <p:spPr>
          <a:xfrm>
            <a:off x="8108086" y="1668045"/>
            <a:ext cx="3431969" cy="1068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Dialogflow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강력한 개체 인식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B47B2C-4793-41D2-A547-5F3698BA3D3C}"/>
              </a:ext>
            </a:extLst>
          </p:cNvPr>
          <p:cNvSpPr/>
          <p:nvPr/>
        </p:nvSpPr>
        <p:spPr>
          <a:xfrm>
            <a:off x="0" y="0"/>
            <a:ext cx="12192000" cy="9262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rtlCol="0" anchor="ctr"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+mj-ea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31501-212E-4B9B-82EC-7654C6CB3B89}"/>
              </a:ext>
            </a:extLst>
          </p:cNvPr>
          <p:cNvSpPr txBox="1"/>
          <p:nvPr/>
        </p:nvSpPr>
        <p:spPr>
          <a:xfrm>
            <a:off x="5293640" y="263082"/>
            <a:ext cx="160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시나리오 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C113A1-0AEA-4AD1-BD76-A9C71A6EF492}"/>
              </a:ext>
            </a:extLst>
          </p:cNvPr>
          <p:cNvCxnSpPr>
            <a:cxnSpLocks/>
          </p:cNvCxnSpPr>
          <p:nvPr/>
        </p:nvCxnSpPr>
        <p:spPr>
          <a:xfrm>
            <a:off x="5338120" y="148442"/>
            <a:ext cx="15157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6C2557-1579-4F82-997C-9AAB1899166C}"/>
              </a:ext>
            </a:extLst>
          </p:cNvPr>
          <p:cNvCxnSpPr>
            <a:cxnSpLocks/>
          </p:cNvCxnSpPr>
          <p:nvPr/>
        </p:nvCxnSpPr>
        <p:spPr>
          <a:xfrm>
            <a:off x="5338119" y="770069"/>
            <a:ext cx="15157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1E2240F6-31A0-4502-A39E-758416F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0" y="1841521"/>
            <a:ext cx="6342303" cy="380010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8D43174-CB9A-43E4-AC2D-4E08FCE53773}"/>
              </a:ext>
            </a:extLst>
          </p:cNvPr>
          <p:cNvGrpSpPr/>
          <p:nvPr/>
        </p:nvGrpSpPr>
        <p:grpSpPr>
          <a:xfrm rot="2753551">
            <a:off x="7212762" y="1812970"/>
            <a:ext cx="322052" cy="1822951"/>
            <a:chOff x="8715036" y="1561741"/>
            <a:chExt cx="322052" cy="169274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D1FBAC1-4D0C-4C3A-8752-667FD51592C3}"/>
                </a:ext>
              </a:extLst>
            </p:cNvPr>
            <p:cNvGrpSpPr/>
            <p:nvPr/>
          </p:nvGrpSpPr>
          <p:grpSpPr>
            <a:xfrm>
              <a:off x="8715036" y="1561741"/>
              <a:ext cx="322052" cy="322052"/>
              <a:chOff x="8715036" y="1561741"/>
              <a:chExt cx="322052" cy="322052"/>
            </a:xfrm>
          </p:grpSpPr>
          <p:sp>
            <p:nvSpPr>
              <p:cNvPr id="24" name="눈물 방울 23">
                <a:extLst>
                  <a:ext uri="{FF2B5EF4-FFF2-40B4-BE49-F238E27FC236}">
                    <a16:creationId xmlns:a16="http://schemas.microsoft.com/office/drawing/2014/main" id="{130BFC7A-DD9F-486A-A4B3-EFFEA1D12569}"/>
                  </a:ext>
                </a:extLst>
              </p:cNvPr>
              <p:cNvSpPr/>
              <p:nvPr/>
            </p:nvSpPr>
            <p:spPr>
              <a:xfrm rot="8100000">
                <a:off x="8715036" y="1561741"/>
                <a:ext cx="322052" cy="322052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1EF6A9C-CA4B-49D9-A276-C25233B4F702}"/>
                  </a:ext>
                </a:extLst>
              </p:cNvPr>
              <p:cNvSpPr/>
              <p:nvPr/>
            </p:nvSpPr>
            <p:spPr>
              <a:xfrm>
                <a:off x="8750813" y="1597518"/>
                <a:ext cx="250498" cy="25049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6" name="직선 연결선 25">
              <a:extLst>
                <a:ext uri="{FF2B5EF4-FFF2-40B4-BE49-F238E27FC236}">
                  <a16:creationId xmlns:a16="http://schemas.microsoft.com/office/drawing/2014/main" id="{C0509E81-5077-48E5-BF82-CBD834714961}"/>
                </a:ext>
              </a:extLst>
            </p:cNvPr>
            <p:cNvSpPr/>
            <p:nvPr/>
          </p:nvSpPr>
          <p:spPr>
            <a:xfrm>
              <a:off x="8876062" y="1951645"/>
              <a:ext cx="0" cy="1302843"/>
            </a:xfrm>
            <a:prstGeom prst="line">
              <a:avLst/>
            </a:prstGeom>
            <a:noFill/>
            <a:ln w="1270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39007E9-9128-4DA5-A7E0-662742433C68}"/>
              </a:ext>
            </a:extLst>
          </p:cNvPr>
          <p:cNvGrpSpPr/>
          <p:nvPr/>
        </p:nvGrpSpPr>
        <p:grpSpPr>
          <a:xfrm rot="8021118">
            <a:off x="7210226" y="4088902"/>
            <a:ext cx="322052" cy="1815013"/>
            <a:chOff x="8715036" y="1561741"/>
            <a:chExt cx="322052" cy="169274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EF40F8C-05F2-4403-81EC-890CCB2936EA}"/>
                </a:ext>
              </a:extLst>
            </p:cNvPr>
            <p:cNvGrpSpPr/>
            <p:nvPr/>
          </p:nvGrpSpPr>
          <p:grpSpPr>
            <a:xfrm>
              <a:off x="8715036" y="1561741"/>
              <a:ext cx="322052" cy="322052"/>
              <a:chOff x="8715036" y="1561741"/>
              <a:chExt cx="322052" cy="322052"/>
            </a:xfrm>
          </p:grpSpPr>
          <p:sp>
            <p:nvSpPr>
              <p:cNvPr id="37" name="눈물 방울 36">
                <a:extLst>
                  <a:ext uri="{FF2B5EF4-FFF2-40B4-BE49-F238E27FC236}">
                    <a16:creationId xmlns:a16="http://schemas.microsoft.com/office/drawing/2014/main" id="{6AE9888F-B394-410B-9AB5-61D47D6248E4}"/>
                  </a:ext>
                </a:extLst>
              </p:cNvPr>
              <p:cNvSpPr/>
              <p:nvPr/>
            </p:nvSpPr>
            <p:spPr>
              <a:xfrm rot="8100000">
                <a:off x="8715036" y="1561741"/>
                <a:ext cx="322052" cy="322052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17B156D-EB40-4EE3-9B3C-495E8D98633B}"/>
                  </a:ext>
                </a:extLst>
              </p:cNvPr>
              <p:cNvSpPr/>
              <p:nvPr/>
            </p:nvSpPr>
            <p:spPr>
              <a:xfrm>
                <a:off x="8750813" y="1597518"/>
                <a:ext cx="250498" cy="25049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36" name="직선 연결선 35">
              <a:extLst>
                <a:ext uri="{FF2B5EF4-FFF2-40B4-BE49-F238E27FC236}">
                  <a16:creationId xmlns:a16="http://schemas.microsoft.com/office/drawing/2014/main" id="{9897C5D0-BDFD-44E0-8927-D1B945A980F2}"/>
                </a:ext>
              </a:extLst>
            </p:cNvPr>
            <p:cNvSpPr/>
            <p:nvPr/>
          </p:nvSpPr>
          <p:spPr>
            <a:xfrm>
              <a:off x="8876062" y="1951645"/>
              <a:ext cx="0" cy="1302843"/>
            </a:xfrm>
            <a:prstGeom prst="line">
              <a:avLst/>
            </a:prstGeom>
            <a:noFill/>
            <a:ln w="1270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66791-7AD4-4F1D-A61E-F1EEF365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EE7F20-4EE6-4E60-A4DD-DAAC7C7F4E71}"/>
              </a:ext>
            </a:extLst>
          </p:cNvPr>
          <p:cNvSpPr/>
          <p:nvPr/>
        </p:nvSpPr>
        <p:spPr>
          <a:xfrm>
            <a:off x="0" y="1355190"/>
            <a:ext cx="12124706" cy="985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2A07D1-D008-46D6-973B-CF14A68E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30" y="1627798"/>
            <a:ext cx="3355659" cy="2034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7B47B2C-4793-41D2-A547-5F3698BA3D3C}"/>
              </a:ext>
            </a:extLst>
          </p:cNvPr>
          <p:cNvSpPr/>
          <p:nvPr/>
        </p:nvSpPr>
        <p:spPr>
          <a:xfrm>
            <a:off x="0" y="0"/>
            <a:ext cx="12192000" cy="9262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rtlCol="0" anchor="ctr"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+mj-ea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31501-212E-4B9B-82EC-7654C6CB3B89}"/>
              </a:ext>
            </a:extLst>
          </p:cNvPr>
          <p:cNvSpPr txBox="1"/>
          <p:nvPr/>
        </p:nvSpPr>
        <p:spPr>
          <a:xfrm>
            <a:off x="5293640" y="263082"/>
            <a:ext cx="160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결과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C113A1-0AEA-4AD1-BD76-A9C71A6EF492}"/>
              </a:ext>
            </a:extLst>
          </p:cNvPr>
          <p:cNvCxnSpPr>
            <a:cxnSpLocks/>
          </p:cNvCxnSpPr>
          <p:nvPr/>
        </p:nvCxnSpPr>
        <p:spPr>
          <a:xfrm>
            <a:off x="5338120" y="148442"/>
            <a:ext cx="15157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6C2557-1579-4F82-997C-9AAB1899166C}"/>
              </a:ext>
            </a:extLst>
          </p:cNvPr>
          <p:cNvCxnSpPr>
            <a:cxnSpLocks/>
          </p:cNvCxnSpPr>
          <p:nvPr/>
        </p:nvCxnSpPr>
        <p:spPr>
          <a:xfrm>
            <a:off x="5338119" y="770069"/>
            <a:ext cx="15157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C38C604-A2BB-44B6-879B-BFA53D8AD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839" y="3455162"/>
            <a:ext cx="3355659" cy="22291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890661-D75B-4040-A9B9-C4ADC65D6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523" y="1627798"/>
            <a:ext cx="3355659" cy="1951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849EFC-1DCA-4031-960C-B7A22F463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06" y="3636737"/>
            <a:ext cx="3404384" cy="2047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EF0914-B6C2-4284-97BB-EB657C59F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905" y="1642741"/>
            <a:ext cx="3355659" cy="23296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678DC-F469-4FC8-ADCC-C195FEA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96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EE7F20-4EE6-4E60-A4DD-DAAC7C7F4E71}"/>
              </a:ext>
            </a:extLst>
          </p:cNvPr>
          <p:cNvSpPr/>
          <p:nvPr/>
        </p:nvSpPr>
        <p:spPr>
          <a:xfrm>
            <a:off x="0" y="1355190"/>
            <a:ext cx="12124706" cy="985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B47B2C-4793-41D2-A547-5F3698BA3D3C}"/>
              </a:ext>
            </a:extLst>
          </p:cNvPr>
          <p:cNvSpPr/>
          <p:nvPr/>
        </p:nvSpPr>
        <p:spPr>
          <a:xfrm>
            <a:off x="0" y="0"/>
            <a:ext cx="12192000" cy="9262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rtlCol="0" anchor="ctr"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+mj-ea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31501-212E-4B9B-82EC-7654C6CB3B89}"/>
              </a:ext>
            </a:extLst>
          </p:cNvPr>
          <p:cNvSpPr txBox="1"/>
          <p:nvPr/>
        </p:nvSpPr>
        <p:spPr>
          <a:xfrm>
            <a:off x="5293640" y="263082"/>
            <a:ext cx="160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결과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C113A1-0AEA-4AD1-BD76-A9C71A6EF492}"/>
              </a:ext>
            </a:extLst>
          </p:cNvPr>
          <p:cNvCxnSpPr>
            <a:cxnSpLocks/>
          </p:cNvCxnSpPr>
          <p:nvPr/>
        </p:nvCxnSpPr>
        <p:spPr>
          <a:xfrm>
            <a:off x="5338120" y="148442"/>
            <a:ext cx="15157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6C2557-1579-4F82-997C-9AAB1899166C}"/>
              </a:ext>
            </a:extLst>
          </p:cNvPr>
          <p:cNvCxnSpPr>
            <a:cxnSpLocks/>
          </p:cNvCxnSpPr>
          <p:nvPr/>
        </p:nvCxnSpPr>
        <p:spPr>
          <a:xfrm>
            <a:off x="5338119" y="770069"/>
            <a:ext cx="15157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35B8962-720C-49A8-914F-D9CE4CFF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0" y="2135578"/>
            <a:ext cx="3650004" cy="33672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60D5EAF-71B1-4851-8D54-D6721F762190}"/>
              </a:ext>
            </a:extLst>
          </p:cNvPr>
          <p:cNvSpPr/>
          <p:nvPr/>
        </p:nvSpPr>
        <p:spPr>
          <a:xfrm>
            <a:off x="5641361" y="3576306"/>
            <a:ext cx="980716" cy="485775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BF6D63-3602-42DE-9C39-B12441B0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57" y="1355190"/>
            <a:ext cx="3509920" cy="23316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AA5BFD-BB3A-4571-AE57-88AC28F88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57" y="3986212"/>
            <a:ext cx="3509920" cy="20634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D90DE0-BCE8-47F1-9F6A-AD5629538A5F}"/>
              </a:ext>
            </a:extLst>
          </p:cNvPr>
          <p:cNvSpPr txBox="1"/>
          <p:nvPr/>
        </p:nvSpPr>
        <p:spPr>
          <a:xfrm>
            <a:off x="5693706" y="4147827"/>
            <a:ext cx="106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LOOP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C6C0D-B243-437F-9B65-DD96F0A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5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EE7F20-4EE6-4E60-A4DD-DAAC7C7F4E71}"/>
              </a:ext>
            </a:extLst>
          </p:cNvPr>
          <p:cNvSpPr/>
          <p:nvPr/>
        </p:nvSpPr>
        <p:spPr>
          <a:xfrm>
            <a:off x="0" y="1355190"/>
            <a:ext cx="12124706" cy="985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B47B2C-4793-41D2-A547-5F3698BA3D3C}"/>
              </a:ext>
            </a:extLst>
          </p:cNvPr>
          <p:cNvSpPr/>
          <p:nvPr/>
        </p:nvSpPr>
        <p:spPr>
          <a:xfrm>
            <a:off x="0" y="0"/>
            <a:ext cx="12192000" cy="9262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rtlCol="0" anchor="ctr"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+mj-ea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31501-212E-4B9B-82EC-7654C6CB3B89}"/>
              </a:ext>
            </a:extLst>
          </p:cNvPr>
          <p:cNvSpPr txBox="1"/>
          <p:nvPr/>
        </p:nvSpPr>
        <p:spPr>
          <a:xfrm>
            <a:off x="5293640" y="263082"/>
            <a:ext cx="160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결과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C113A1-0AEA-4AD1-BD76-A9C71A6EF492}"/>
              </a:ext>
            </a:extLst>
          </p:cNvPr>
          <p:cNvCxnSpPr>
            <a:cxnSpLocks/>
          </p:cNvCxnSpPr>
          <p:nvPr/>
        </p:nvCxnSpPr>
        <p:spPr>
          <a:xfrm>
            <a:off x="5338120" y="148442"/>
            <a:ext cx="15157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6C2557-1579-4F82-997C-9AAB1899166C}"/>
              </a:ext>
            </a:extLst>
          </p:cNvPr>
          <p:cNvCxnSpPr>
            <a:cxnSpLocks/>
          </p:cNvCxnSpPr>
          <p:nvPr/>
        </p:nvCxnSpPr>
        <p:spPr>
          <a:xfrm>
            <a:off x="5338119" y="770069"/>
            <a:ext cx="15157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C63A98BD-3058-4B31-AFBF-9CB40BC7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73" y="1740860"/>
            <a:ext cx="4482960" cy="36738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2D2D0-B585-402E-9A44-8B22C42ABF24}"/>
              </a:ext>
            </a:extLst>
          </p:cNvPr>
          <p:cNvSpPr txBox="1"/>
          <p:nvPr/>
        </p:nvSpPr>
        <p:spPr>
          <a:xfrm>
            <a:off x="4917280" y="5645391"/>
            <a:ext cx="235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DEFAULT FALLBACK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6469-F26B-4010-816B-15296EF0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4647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560_TF11429527_Win32.potx" id="{323BCC3B-1510-47BA-8966-C18FDF1D4ECA}" vid="{3AE25FEF-8000-4417-A626-77D72838F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현대적인 각도</Template>
  <TotalTime>143</TotalTime>
  <Words>52</Words>
  <Application>Microsoft Office PowerPoint</Application>
  <PresentationFormat>와이드스크린</PresentationFormat>
  <Paragraphs>31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 Light</vt:lpstr>
      <vt:lpstr>나눔스퀘어_ac</vt:lpstr>
      <vt:lpstr>나눔스퀘어_ac Light</vt:lpstr>
      <vt:lpstr>맑은 고딕</vt:lpstr>
      <vt:lpstr>Calibri</vt:lpstr>
      <vt:lpstr>Century Gothic</vt:lpstr>
      <vt:lpstr>Franklin Gothic Book</vt:lpstr>
      <vt:lpstr>1_RetrospectVTI</vt:lpstr>
      <vt:lpstr> DIALOG를 이용한 CHATBOT 구축</vt:lpstr>
      <vt:lpstr>목차</vt:lpstr>
      <vt:lpstr>목차</vt:lpstr>
      <vt:lpstr>목차</vt:lpstr>
      <vt:lpstr>목차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DIALOG를 이용한 CHATBOT 구축</dc:title>
  <dc:creator>정 찬영</dc:creator>
  <cp:lastModifiedBy>정 찬영</cp:lastModifiedBy>
  <cp:revision>9</cp:revision>
  <dcterms:created xsi:type="dcterms:W3CDTF">2021-07-11T14:48:41Z</dcterms:created>
  <dcterms:modified xsi:type="dcterms:W3CDTF">2021-07-11T17:18:12Z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