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5" r:id="rId2"/>
    <p:sldId id="295" r:id="rId3"/>
    <p:sldId id="258" r:id="rId4"/>
    <p:sldId id="299" r:id="rId5"/>
    <p:sldId id="301" r:id="rId6"/>
    <p:sldId id="300" r:id="rId7"/>
    <p:sldId id="304" r:id="rId8"/>
    <p:sldId id="302" r:id="rId9"/>
    <p:sldId id="303" r:id="rId10"/>
    <p:sldId id="305" r:id="rId11"/>
    <p:sldId id="306" r:id="rId12"/>
    <p:sldId id="288" r:id="rId13"/>
    <p:sldId id="307" r:id="rId14"/>
    <p:sldId id="270" r:id="rId15"/>
    <p:sldId id="308" r:id="rId16"/>
    <p:sldId id="309" r:id="rId17"/>
    <p:sldId id="310" r:id="rId18"/>
    <p:sldId id="282" r:id="rId19"/>
    <p:sldId id="261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 찬영" initials="정찬" lastIdx="2" clrIdx="0">
    <p:extLst>
      <p:ext uri="{19B8F6BF-5375-455C-9EA6-DF929625EA0E}">
        <p15:presenceInfo xmlns:p15="http://schemas.microsoft.com/office/powerpoint/2012/main" userId="51c52411cceef0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0000"/>
    <a:srgbClr val="EFD5B2"/>
    <a:srgbClr val="6BC0FF"/>
    <a:srgbClr val="4785B8"/>
    <a:srgbClr val="396E9A"/>
    <a:srgbClr val="174366"/>
    <a:srgbClr val="000000"/>
    <a:srgbClr val="4B5C75"/>
    <a:srgbClr val="0F518E"/>
    <a:srgbClr val="56C6F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96" y="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EA1514-AF58-4E68-893C-0769D9C6755C}" type="doc">
      <dgm:prSet loTypeId="urn:microsoft.com/office/officeart/2005/8/layout/hierarchy2" loCatId="hierarchy" qsTypeId="urn:microsoft.com/office/officeart/2005/8/quickstyle/3d5" qsCatId="3D" csTypeId="urn:microsoft.com/office/officeart/2005/8/colors/accent1_4" csCatId="accent1" phldr="1"/>
      <dgm:spPr/>
      <dgm:t>
        <a:bodyPr/>
        <a:lstStyle/>
        <a:p>
          <a:pPr latinLnBrk="1"/>
          <a:endParaRPr lang="ko-KR" altLang="en-US"/>
        </a:p>
      </dgm:t>
    </dgm:pt>
    <dgm:pt modelId="{99A0C81E-F961-4ED2-8B59-156E88B11AFF}">
      <dgm:prSet phldrT="[텍스트]"/>
      <dgm:spPr/>
      <dgm:t>
        <a:bodyPr/>
        <a:lstStyle/>
        <a:p>
          <a:pPr latinLnBrk="1"/>
          <a:r>
            <a:rPr lang="en-US" altLang="ko-KR" dirty="0"/>
            <a:t>Welcome</a:t>
          </a:r>
          <a:endParaRPr lang="ko-KR" altLang="en-US" dirty="0"/>
        </a:p>
      </dgm:t>
    </dgm:pt>
    <dgm:pt modelId="{2315F762-B5A1-444C-A3FA-33A7C7CAC00D}" type="parTrans" cxnId="{1437A439-75B5-4AEC-A053-BA8C8D031A15}">
      <dgm:prSet/>
      <dgm:spPr/>
      <dgm:t>
        <a:bodyPr/>
        <a:lstStyle/>
        <a:p>
          <a:pPr latinLnBrk="1"/>
          <a:endParaRPr lang="ko-KR" altLang="en-US"/>
        </a:p>
      </dgm:t>
    </dgm:pt>
    <dgm:pt modelId="{FF6BA8C2-7CFA-430E-9721-266E08A46A3A}" type="sibTrans" cxnId="{1437A439-75B5-4AEC-A053-BA8C8D031A15}">
      <dgm:prSet/>
      <dgm:spPr/>
      <dgm:t>
        <a:bodyPr/>
        <a:lstStyle/>
        <a:p>
          <a:pPr latinLnBrk="1"/>
          <a:endParaRPr lang="ko-KR" altLang="en-US"/>
        </a:p>
      </dgm:t>
    </dgm:pt>
    <dgm:pt modelId="{ECCEAE55-A1C3-4119-8C85-48C90E1A79DB}">
      <dgm:prSet phldrT="[텍스트]"/>
      <dgm:spPr/>
      <dgm:t>
        <a:bodyPr/>
        <a:lstStyle/>
        <a:p>
          <a:pPr latinLnBrk="1"/>
          <a:r>
            <a:rPr lang="ko-KR" altLang="en-US" dirty="0"/>
            <a:t>예약</a:t>
          </a:r>
        </a:p>
      </dgm:t>
    </dgm:pt>
    <dgm:pt modelId="{C330941A-04DE-4A37-AC46-78A4423BE79A}" type="parTrans" cxnId="{7FE58A00-960A-4A9F-8C3F-08575B64C9E9}">
      <dgm:prSet/>
      <dgm:spPr/>
      <dgm:t>
        <a:bodyPr/>
        <a:lstStyle/>
        <a:p>
          <a:pPr latinLnBrk="1"/>
          <a:endParaRPr lang="ko-KR" altLang="en-US"/>
        </a:p>
      </dgm:t>
    </dgm:pt>
    <dgm:pt modelId="{04721D6B-72B5-4119-83FD-DA020A0485E6}" type="sibTrans" cxnId="{7FE58A00-960A-4A9F-8C3F-08575B64C9E9}">
      <dgm:prSet/>
      <dgm:spPr/>
      <dgm:t>
        <a:bodyPr/>
        <a:lstStyle/>
        <a:p>
          <a:pPr latinLnBrk="1"/>
          <a:endParaRPr lang="ko-KR" altLang="en-US"/>
        </a:p>
      </dgm:t>
    </dgm:pt>
    <dgm:pt modelId="{387751F2-CBA3-4019-8558-EE7889C70E94}">
      <dgm:prSet phldrT="[텍스트]"/>
      <dgm:spPr/>
      <dgm:t>
        <a:bodyPr/>
        <a:lstStyle/>
        <a:p>
          <a:pPr latinLnBrk="1"/>
          <a:r>
            <a:rPr lang="ko-KR" altLang="en-US" dirty="0"/>
            <a:t>객실 예약</a:t>
          </a:r>
        </a:p>
      </dgm:t>
    </dgm:pt>
    <dgm:pt modelId="{8C61ACCE-6B68-4CA4-9C8A-D6F6F7E7CE41}" type="parTrans" cxnId="{5E9DD111-3071-4B12-BB9C-E8AFF921FC92}">
      <dgm:prSet/>
      <dgm:spPr/>
      <dgm:t>
        <a:bodyPr/>
        <a:lstStyle/>
        <a:p>
          <a:pPr latinLnBrk="1"/>
          <a:endParaRPr lang="ko-KR" altLang="en-US"/>
        </a:p>
      </dgm:t>
    </dgm:pt>
    <dgm:pt modelId="{25B4507E-2FE2-4251-B8AC-22252EA63694}" type="sibTrans" cxnId="{5E9DD111-3071-4B12-BB9C-E8AFF921FC92}">
      <dgm:prSet/>
      <dgm:spPr/>
      <dgm:t>
        <a:bodyPr/>
        <a:lstStyle/>
        <a:p>
          <a:pPr latinLnBrk="1"/>
          <a:endParaRPr lang="ko-KR" altLang="en-US"/>
        </a:p>
      </dgm:t>
    </dgm:pt>
    <dgm:pt modelId="{18377D69-55EB-4041-B3BC-7D6D010B7E38}">
      <dgm:prSet phldrT="[텍스트]"/>
      <dgm:spPr/>
      <dgm:t>
        <a:bodyPr/>
        <a:lstStyle/>
        <a:p>
          <a:pPr latinLnBrk="1"/>
          <a:r>
            <a:rPr lang="ko-KR" altLang="en-US" dirty="0"/>
            <a:t>환불</a:t>
          </a:r>
        </a:p>
      </dgm:t>
    </dgm:pt>
    <dgm:pt modelId="{AF0BA0AC-E748-40EE-8BF1-9741748A00C2}" type="parTrans" cxnId="{46D6F8E6-8506-440A-A046-1A256192DFA4}">
      <dgm:prSet/>
      <dgm:spPr/>
      <dgm:t>
        <a:bodyPr/>
        <a:lstStyle/>
        <a:p>
          <a:pPr latinLnBrk="1"/>
          <a:endParaRPr lang="ko-KR" altLang="en-US"/>
        </a:p>
      </dgm:t>
    </dgm:pt>
    <dgm:pt modelId="{BFA3249D-5BD9-4B0C-8975-378001541946}" type="sibTrans" cxnId="{46D6F8E6-8506-440A-A046-1A256192DFA4}">
      <dgm:prSet/>
      <dgm:spPr/>
      <dgm:t>
        <a:bodyPr/>
        <a:lstStyle/>
        <a:p>
          <a:pPr latinLnBrk="1"/>
          <a:endParaRPr lang="ko-KR" altLang="en-US"/>
        </a:p>
      </dgm:t>
    </dgm:pt>
    <dgm:pt modelId="{E68D4762-47BB-4873-9B1E-A845F12AEE67}">
      <dgm:prSet phldrT="[텍스트]"/>
      <dgm:spPr/>
      <dgm:t>
        <a:bodyPr/>
        <a:lstStyle/>
        <a:p>
          <a:pPr latinLnBrk="1"/>
          <a:r>
            <a:rPr lang="ko-KR" altLang="en-US" dirty="0"/>
            <a:t>예약 환불</a:t>
          </a:r>
        </a:p>
      </dgm:t>
    </dgm:pt>
    <dgm:pt modelId="{831E8879-4DF0-44F5-954A-1BF7FB9C9A5C}" type="parTrans" cxnId="{E13E6DD9-CB06-43C5-B2C3-51AEADB45AF3}">
      <dgm:prSet/>
      <dgm:spPr/>
      <dgm:t>
        <a:bodyPr/>
        <a:lstStyle/>
        <a:p>
          <a:pPr latinLnBrk="1"/>
          <a:endParaRPr lang="ko-KR" altLang="en-US"/>
        </a:p>
      </dgm:t>
    </dgm:pt>
    <dgm:pt modelId="{84C9C3CA-0E80-4537-8675-C8A90C328A9C}" type="sibTrans" cxnId="{E13E6DD9-CB06-43C5-B2C3-51AEADB45AF3}">
      <dgm:prSet/>
      <dgm:spPr/>
      <dgm:t>
        <a:bodyPr/>
        <a:lstStyle/>
        <a:p>
          <a:pPr latinLnBrk="1"/>
          <a:endParaRPr lang="ko-KR" altLang="en-US"/>
        </a:p>
      </dgm:t>
    </dgm:pt>
    <dgm:pt modelId="{9FA0B23E-EEAB-4370-B444-F810AF0256C0}">
      <dgm:prSet phldrT="[텍스트]"/>
      <dgm:spPr/>
      <dgm:t>
        <a:bodyPr/>
        <a:lstStyle/>
        <a:p>
          <a:pPr latinLnBrk="1"/>
          <a:r>
            <a:rPr lang="ko-KR" altLang="en-US" dirty="0"/>
            <a:t>서비스 환불</a:t>
          </a:r>
        </a:p>
      </dgm:t>
    </dgm:pt>
    <dgm:pt modelId="{26C4D570-E804-451D-84C3-923FA2E192B6}" type="parTrans" cxnId="{579CEBD3-8796-4102-9116-CB4818189627}">
      <dgm:prSet/>
      <dgm:spPr/>
      <dgm:t>
        <a:bodyPr/>
        <a:lstStyle/>
        <a:p>
          <a:pPr latinLnBrk="1"/>
          <a:endParaRPr lang="ko-KR" altLang="en-US"/>
        </a:p>
      </dgm:t>
    </dgm:pt>
    <dgm:pt modelId="{5401B641-779A-4EFB-86DE-AE8C9F652986}" type="sibTrans" cxnId="{579CEBD3-8796-4102-9116-CB4818189627}">
      <dgm:prSet/>
      <dgm:spPr/>
      <dgm:t>
        <a:bodyPr/>
        <a:lstStyle/>
        <a:p>
          <a:pPr latinLnBrk="1"/>
          <a:endParaRPr lang="ko-KR" altLang="en-US"/>
        </a:p>
      </dgm:t>
    </dgm:pt>
    <dgm:pt modelId="{4591903D-1ABA-4409-917C-621D0161F548}">
      <dgm:prSet phldrT="[텍스트]"/>
      <dgm:spPr/>
      <dgm:t>
        <a:bodyPr/>
        <a:lstStyle/>
        <a:p>
          <a:pPr latinLnBrk="1"/>
          <a:r>
            <a:rPr lang="ko-KR" altLang="en-US" dirty="0"/>
            <a:t>문의</a:t>
          </a:r>
        </a:p>
      </dgm:t>
    </dgm:pt>
    <dgm:pt modelId="{D0936F96-9DFD-42FB-AB1D-57A2E89B693E}" type="parTrans" cxnId="{8547ACCE-E4FB-4C96-A7F5-FE3F2958EAF3}">
      <dgm:prSet/>
      <dgm:spPr/>
      <dgm:t>
        <a:bodyPr/>
        <a:lstStyle/>
        <a:p>
          <a:pPr latinLnBrk="1"/>
          <a:endParaRPr lang="ko-KR" altLang="en-US"/>
        </a:p>
      </dgm:t>
    </dgm:pt>
    <dgm:pt modelId="{35CF64F3-1BFD-471F-B88D-92F484ECEAFD}" type="sibTrans" cxnId="{8547ACCE-E4FB-4C96-A7F5-FE3F2958EAF3}">
      <dgm:prSet/>
      <dgm:spPr/>
      <dgm:t>
        <a:bodyPr/>
        <a:lstStyle/>
        <a:p>
          <a:pPr latinLnBrk="1"/>
          <a:endParaRPr lang="ko-KR" altLang="en-US"/>
        </a:p>
      </dgm:t>
    </dgm:pt>
    <dgm:pt modelId="{9F020DFB-70B8-4324-AB4D-163C3C2D18BB}">
      <dgm:prSet phldrT="[텍스트]"/>
      <dgm:spPr/>
      <dgm:t>
        <a:bodyPr/>
        <a:lstStyle/>
        <a:p>
          <a:pPr latinLnBrk="1"/>
          <a:r>
            <a:rPr lang="ko-KR" altLang="en-US" dirty="0"/>
            <a:t>서비스 예약</a:t>
          </a:r>
        </a:p>
      </dgm:t>
    </dgm:pt>
    <dgm:pt modelId="{2E793CD6-F714-46D3-AFA1-105501564B4B}" type="parTrans" cxnId="{9F1DCEE5-0F07-4DB8-930F-0481D7A438F6}">
      <dgm:prSet/>
      <dgm:spPr/>
      <dgm:t>
        <a:bodyPr/>
        <a:lstStyle/>
        <a:p>
          <a:pPr latinLnBrk="1"/>
          <a:endParaRPr lang="ko-KR" altLang="en-US"/>
        </a:p>
      </dgm:t>
    </dgm:pt>
    <dgm:pt modelId="{6963DF1C-0AED-49FD-944D-D00DF30D2138}" type="sibTrans" cxnId="{9F1DCEE5-0F07-4DB8-930F-0481D7A438F6}">
      <dgm:prSet/>
      <dgm:spPr/>
      <dgm:t>
        <a:bodyPr/>
        <a:lstStyle/>
        <a:p>
          <a:pPr latinLnBrk="1"/>
          <a:endParaRPr lang="ko-KR" altLang="en-US"/>
        </a:p>
      </dgm:t>
    </dgm:pt>
    <dgm:pt modelId="{71973EAB-CB00-4B5B-84C6-2DE01AB10669}">
      <dgm:prSet phldrT="[텍스트]"/>
      <dgm:spPr/>
      <dgm:t>
        <a:bodyPr/>
        <a:lstStyle/>
        <a:p>
          <a:pPr latinLnBrk="1"/>
          <a:r>
            <a:rPr lang="ko-KR" altLang="en-US" dirty="0"/>
            <a:t>조식 서비스</a:t>
          </a:r>
        </a:p>
      </dgm:t>
    </dgm:pt>
    <dgm:pt modelId="{8071E891-1E77-4BD1-BAD7-23D5C7101B96}" type="parTrans" cxnId="{D0275AFC-B1CB-4DFB-B583-1BB6C3FD24B9}">
      <dgm:prSet/>
      <dgm:spPr/>
      <dgm:t>
        <a:bodyPr/>
        <a:lstStyle/>
        <a:p>
          <a:pPr latinLnBrk="1"/>
          <a:endParaRPr lang="ko-KR" altLang="en-US"/>
        </a:p>
      </dgm:t>
    </dgm:pt>
    <dgm:pt modelId="{BC6D63BF-A203-4D41-8BA3-91E2020C9F04}" type="sibTrans" cxnId="{D0275AFC-B1CB-4DFB-B583-1BB6C3FD24B9}">
      <dgm:prSet/>
      <dgm:spPr/>
      <dgm:t>
        <a:bodyPr/>
        <a:lstStyle/>
        <a:p>
          <a:pPr latinLnBrk="1"/>
          <a:endParaRPr lang="ko-KR" altLang="en-US"/>
        </a:p>
      </dgm:t>
    </dgm:pt>
    <dgm:pt modelId="{17156A28-5825-4A51-A6FB-80BC114A6622}">
      <dgm:prSet phldrT="[텍스트]"/>
      <dgm:spPr/>
      <dgm:t>
        <a:bodyPr/>
        <a:lstStyle/>
        <a:p>
          <a:pPr latinLnBrk="1"/>
          <a:r>
            <a:rPr lang="ko-KR" altLang="en-US" dirty="0"/>
            <a:t>픽업 서비스</a:t>
          </a:r>
        </a:p>
      </dgm:t>
    </dgm:pt>
    <dgm:pt modelId="{554AA7CE-3F18-4DE5-B72E-10CD97F3D5CE}" type="parTrans" cxnId="{FDD340B0-54CA-4A0B-AEEE-8EE614A9AF48}">
      <dgm:prSet/>
      <dgm:spPr/>
      <dgm:t>
        <a:bodyPr/>
        <a:lstStyle/>
        <a:p>
          <a:pPr latinLnBrk="1"/>
          <a:endParaRPr lang="ko-KR" altLang="en-US"/>
        </a:p>
      </dgm:t>
    </dgm:pt>
    <dgm:pt modelId="{6C7CDB9F-6CD2-4BA7-9018-58E3DB272E77}" type="sibTrans" cxnId="{FDD340B0-54CA-4A0B-AEEE-8EE614A9AF48}">
      <dgm:prSet/>
      <dgm:spPr/>
      <dgm:t>
        <a:bodyPr/>
        <a:lstStyle/>
        <a:p>
          <a:pPr latinLnBrk="1"/>
          <a:endParaRPr lang="ko-KR" altLang="en-US"/>
        </a:p>
      </dgm:t>
    </dgm:pt>
    <dgm:pt modelId="{CE3F4E6B-938C-4772-9335-FC9F7E739614}">
      <dgm:prSet phldrT="[텍스트]"/>
      <dgm:spPr/>
      <dgm:t>
        <a:bodyPr/>
        <a:lstStyle/>
        <a:p>
          <a:pPr latinLnBrk="1"/>
          <a:r>
            <a:rPr lang="en-US" altLang="ko-KR" dirty="0"/>
            <a:t>…</a:t>
          </a:r>
          <a:endParaRPr lang="ko-KR" altLang="en-US" dirty="0"/>
        </a:p>
      </dgm:t>
    </dgm:pt>
    <dgm:pt modelId="{8F9CFCB1-1736-4FF0-B4D2-B0114BEC70F5}" type="parTrans" cxnId="{CB0A801B-A48D-458D-846E-89D6A3E65D4F}">
      <dgm:prSet/>
      <dgm:spPr/>
      <dgm:t>
        <a:bodyPr/>
        <a:lstStyle/>
        <a:p>
          <a:pPr latinLnBrk="1"/>
          <a:endParaRPr lang="ko-KR" altLang="en-US"/>
        </a:p>
      </dgm:t>
    </dgm:pt>
    <dgm:pt modelId="{6B439D8B-62D2-4578-BA18-D4F70078617C}" type="sibTrans" cxnId="{CB0A801B-A48D-458D-846E-89D6A3E65D4F}">
      <dgm:prSet/>
      <dgm:spPr/>
      <dgm:t>
        <a:bodyPr/>
        <a:lstStyle/>
        <a:p>
          <a:pPr latinLnBrk="1"/>
          <a:endParaRPr lang="ko-KR" altLang="en-US"/>
        </a:p>
      </dgm:t>
    </dgm:pt>
    <dgm:pt modelId="{D360285A-04AF-4C12-AEFC-0E0DFC51DF98}">
      <dgm:prSet phldrT="[텍스트]"/>
      <dgm:spPr/>
      <dgm:t>
        <a:bodyPr/>
        <a:lstStyle/>
        <a:p>
          <a:pPr latinLnBrk="1"/>
          <a:r>
            <a:rPr lang="ko-KR" altLang="en-US" dirty="0"/>
            <a:t>위치 정보</a:t>
          </a:r>
        </a:p>
      </dgm:t>
    </dgm:pt>
    <dgm:pt modelId="{E10A6CB0-3631-4285-A133-C0623026A7AA}" type="parTrans" cxnId="{D7A4CD3D-6B89-41D0-81B3-A013A5796528}">
      <dgm:prSet/>
      <dgm:spPr/>
      <dgm:t>
        <a:bodyPr/>
        <a:lstStyle/>
        <a:p>
          <a:pPr latinLnBrk="1"/>
          <a:endParaRPr lang="ko-KR" altLang="en-US"/>
        </a:p>
      </dgm:t>
    </dgm:pt>
    <dgm:pt modelId="{3FEBCC79-A677-4716-BB50-031EBF82B2E5}" type="sibTrans" cxnId="{D7A4CD3D-6B89-41D0-81B3-A013A5796528}">
      <dgm:prSet/>
      <dgm:spPr/>
      <dgm:t>
        <a:bodyPr/>
        <a:lstStyle/>
        <a:p>
          <a:pPr latinLnBrk="1"/>
          <a:endParaRPr lang="ko-KR" altLang="en-US"/>
        </a:p>
      </dgm:t>
    </dgm:pt>
    <dgm:pt modelId="{09A1653B-B0FE-4DAD-A919-E758A99B11BA}">
      <dgm:prSet phldrT="[텍스트]"/>
      <dgm:spPr/>
      <dgm:t>
        <a:bodyPr/>
        <a:lstStyle/>
        <a:p>
          <a:pPr latinLnBrk="1"/>
          <a:r>
            <a:rPr lang="ko-KR" altLang="en-US" dirty="0"/>
            <a:t>가격</a:t>
          </a:r>
        </a:p>
      </dgm:t>
    </dgm:pt>
    <dgm:pt modelId="{78B39A20-8575-49B8-84B2-FC2F9B1F909F}" type="parTrans" cxnId="{97F484D9-1D77-4C9A-A3D2-5BFA47E52C9B}">
      <dgm:prSet/>
      <dgm:spPr/>
      <dgm:t>
        <a:bodyPr/>
        <a:lstStyle/>
        <a:p>
          <a:pPr latinLnBrk="1"/>
          <a:endParaRPr lang="ko-KR" altLang="en-US"/>
        </a:p>
      </dgm:t>
    </dgm:pt>
    <dgm:pt modelId="{4A69FE84-8670-477A-9FB1-6A597B89963A}" type="sibTrans" cxnId="{97F484D9-1D77-4C9A-A3D2-5BFA47E52C9B}">
      <dgm:prSet/>
      <dgm:spPr/>
      <dgm:t>
        <a:bodyPr/>
        <a:lstStyle/>
        <a:p>
          <a:pPr latinLnBrk="1"/>
          <a:endParaRPr lang="ko-KR" altLang="en-US"/>
        </a:p>
      </dgm:t>
    </dgm:pt>
    <dgm:pt modelId="{2259264F-34B7-47F1-87E8-AD19128F17D5}">
      <dgm:prSet phldrT="[텍스트]"/>
      <dgm:spPr/>
      <dgm:t>
        <a:bodyPr/>
        <a:lstStyle/>
        <a:p>
          <a:pPr latinLnBrk="1"/>
          <a:r>
            <a:rPr lang="en-US" altLang="ko-KR" dirty="0"/>
            <a:t>…</a:t>
          </a:r>
          <a:endParaRPr lang="ko-KR" altLang="en-US" dirty="0"/>
        </a:p>
      </dgm:t>
    </dgm:pt>
    <dgm:pt modelId="{A86D5557-3802-4F21-BB98-2497CD600F70}" type="parTrans" cxnId="{CFBAC0F4-BEC0-4E29-9631-A0EB5AD74A77}">
      <dgm:prSet/>
      <dgm:spPr/>
      <dgm:t>
        <a:bodyPr/>
        <a:lstStyle/>
        <a:p>
          <a:pPr latinLnBrk="1"/>
          <a:endParaRPr lang="ko-KR" altLang="en-US"/>
        </a:p>
      </dgm:t>
    </dgm:pt>
    <dgm:pt modelId="{69FF7A2C-96D9-41B3-9D80-854135C39ED4}" type="sibTrans" cxnId="{CFBAC0F4-BEC0-4E29-9631-A0EB5AD74A77}">
      <dgm:prSet/>
      <dgm:spPr/>
      <dgm:t>
        <a:bodyPr/>
        <a:lstStyle/>
        <a:p>
          <a:pPr latinLnBrk="1"/>
          <a:endParaRPr lang="ko-KR" altLang="en-US"/>
        </a:p>
      </dgm:t>
    </dgm:pt>
    <dgm:pt modelId="{DEA27F44-4A2E-47A4-8772-38F54C5768F5}" type="pres">
      <dgm:prSet presAssocID="{DAEA1514-AF58-4E68-893C-0769D9C6755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146434B-1B25-455F-88DD-6671706C6824}" type="pres">
      <dgm:prSet presAssocID="{99A0C81E-F961-4ED2-8B59-156E88B11AFF}" presName="root1" presStyleCnt="0"/>
      <dgm:spPr/>
    </dgm:pt>
    <dgm:pt modelId="{F55345A6-E24E-4914-8FEC-CBEB8C3B9A3D}" type="pres">
      <dgm:prSet presAssocID="{99A0C81E-F961-4ED2-8B59-156E88B11AFF}" presName="LevelOneTextNode" presStyleLbl="node0" presStyleIdx="0" presStyleCnt="1" custLinFactNeighborX="-78994" custLinFactNeighborY="-12216">
        <dgm:presLayoutVars>
          <dgm:chPref val="3"/>
        </dgm:presLayoutVars>
      </dgm:prSet>
      <dgm:spPr/>
    </dgm:pt>
    <dgm:pt modelId="{ADCE17E4-62E4-4A68-943B-89E901CC6B29}" type="pres">
      <dgm:prSet presAssocID="{99A0C81E-F961-4ED2-8B59-156E88B11AFF}" presName="level2hierChild" presStyleCnt="0"/>
      <dgm:spPr/>
    </dgm:pt>
    <dgm:pt modelId="{DD01761D-3DF7-4C4B-B7D9-9EEF28C42807}" type="pres">
      <dgm:prSet presAssocID="{C330941A-04DE-4A37-AC46-78A4423BE79A}" presName="conn2-1" presStyleLbl="parChTrans1D2" presStyleIdx="0" presStyleCnt="3"/>
      <dgm:spPr/>
    </dgm:pt>
    <dgm:pt modelId="{229D7168-093A-482C-862D-AE63E04B7106}" type="pres">
      <dgm:prSet presAssocID="{C330941A-04DE-4A37-AC46-78A4423BE79A}" presName="connTx" presStyleLbl="parChTrans1D2" presStyleIdx="0" presStyleCnt="3"/>
      <dgm:spPr/>
    </dgm:pt>
    <dgm:pt modelId="{55E278FA-116F-4C28-B6A0-1638966C135E}" type="pres">
      <dgm:prSet presAssocID="{ECCEAE55-A1C3-4119-8C85-48C90E1A79DB}" presName="root2" presStyleCnt="0"/>
      <dgm:spPr/>
    </dgm:pt>
    <dgm:pt modelId="{51E92BF0-C189-41ED-9368-54215D50214B}" type="pres">
      <dgm:prSet presAssocID="{ECCEAE55-A1C3-4119-8C85-48C90E1A79DB}" presName="LevelTwoTextNode" presStyleLbl="node2" presStyleIdx="0" presStyleCnt="3" custLinFactNeighborX="-28370">
        <dgm:presLayoutVars>
          <dgm:chPref val="3"/>
        </dgm:presLayoutVars>
      </dgm:prSet>
      <dgm:spPr/>
    </dgm:pt>
    <dgm:pt modelId="{37DFB68C-BC77-4ADC-B672-79116160313F}" type="pres">
      <dgm:prSet presAssocID="{ECCEAE55-A1C3-4119-8C85-48C90E1A79DB}" presName="level3hierChild" presStyleCnt="0"/>
      <dgm:spPr/>
    </dgm:pt>
    <dgm:pt modelId="{A28EB1E6-31BA-41F4-9A23-6D627D8150AD}" type="pres">
      <dgm:prSet presAssocID="{8C61ACCE-6B68-4CA4-9C8A-D6F6F7E7CE41}" presName="conn2-1" presStyleLbl="parChTrans1D3" presStyleIdx="0" presStyleCnt="7"/>
      <dgm:spPr/>
    </dgm:pt>
    <dgm:pt modelId="{199DFE9E-262D-4360-B336-4449D349519E}" type="pres">
      <dgm:prSet presAssocID="{8C61ACCE-6B68-4CA4-9C8A-D6F6F7E7CE41}" presName="connTx" presStyleLbl="parChTrans1D3" presStyleIdx="0" presStyleCnt="7"/>
      <dgm:spPr/>
    </dgm:pt>
    <dgm:pt modelId="{9FDDE331-9015-4204-B759-4EA6BE287B8E}" type="pres">
      <dgm:prSet presAssocID="{387751F2-CBA3-4019-8558-EE7889C70E94}" presName="root2" presStyleCnt="0"/>
      <dgm:spPr/>
    </dgm:pt>
    <dgm:pt modelId="{2B528EA3-019C-452C-98A5-FAAD16ABAF65}" type="pres">
      <dgm:prSet presAssocID="{387751F2-CBA3-4019-8558-EE7889C70E94}" presName="LevelTwoTextNode" presStyleLbl="node3" presStyleIdx="0" presStyleCnt="7">
        <dgm:presLayoutVars>
          <dgm:chPref val="3"/>
        </dgm:presLayoutVars>
      </dgm:prSet>
      <dgm:spPr/>
    </dgm:pt>
    <dgm:pt modelId="{1B7C08A1-B401-4F88-B400-56B97C163FC9}" type="pres">
      <dgm:prSet presAssocID="{387751F2-CBA3-4019-8558-EE7889C70E94}" presName="level3hierChild" presStyleCnt="0"/>
      <dgm:spPr/>
    </dgm:pt>
    <dgm:pt modelId="{A09B476B-2739-43B4-87CC-9331A6B404FA}" type="pres">
      <dgm:prSet presAssocID="{2E793CD6-F714-46D3-AFA1-105501564B4B}" presName="conn2-1" presStyleLbl="parChTrans1D3" presStyleIdx="1" presStyleCnt="7"/>
      <dgm:spPr/>
    </dgm:pt>
    <dgm:pt modelId="{66D566C0-CB34-4794-93DE-1B373B88001A}" type="pres">
      <dgm:prSet presAssocID="{2E793CD6-F714-46D3-AFA1-105501564B4B}" presName="connTx" presStyleLbl="parChTrans1D3" presStyleIdx="1" presStyleCnt="7"/>
      <dgm:spPr/>
    </dgm:pt>
    <dgm:pt modelId="{C98F5ABA-5C18-4A70-8D25-DFB3B1AEC643}" type="pres">
      <dgm:prSet presAssocID="{9F020DFB-70B8-4324-AB4D-163C3C2D18BB}" presName="root2" presStyleCnt="0"/>
      <dgm:spPr/>
    </dgm:pt>
    <dgm:pt modelId="{29731442-1405-4CAB-9280-C6B6987087D0}" type="pres">
      <dgm:prSet presAssocID="{9F020DFB-70B8-4324-AB4D-163C3C2D18BB}" presName="LevelTwoTextNode" presStyleLbl="node3" presStyleIdx="1" presStyleCnt="7">
        <dgm:presLayoutVars>
          <dgm:chPref val="3"/>
        </dgm:presLayoutVars>
      </dgm:prSet>
      <dgm:spPr/>
    </dgm:pt>
    <dgm:pt modelId="{4DD4AC0A-35C9-4960-8BBA-8BEF49ACBC9F}" type="pres">
      <dgm:prSet presAssocID="{9F020DFB-70B8-4324-AB4D-163C3C2D18BB}" presName="level3hierChild" presStyleCnt="0"/>
      <dgm:spPr/>
    </dgm:pt>
    <dgm:pt modelId="{A9C22980-1D13-47DD-AB60-5A3C33AB24AB}" type="pres">
      <dgm:prSet presAssocID="{8071E891-1E77-4BD1-BAD7-23D5C7101B96}" presName="conn2-1" presStyleLbl="parChTrans1D4" presStyleIdx="0" presStyleCnt="3"/>
      <dgm:spPr/>
    </dgm:pt>
    <dgm:pt modelId="{9AE1634E-0713-444B-8074-4D31EED0A8FE}" type="pres">
      <dgm:prSet presAssocID="{8071E891-1E77-4BD1-BAD7-23D5C7101B96}" presName="connTx" presStyleLbl="parChTrans1D4" presStyleIdx="0" presStyleCnt="3"/>
      <dgm:spPr/>
    </dgm:pt>
    <dgm:pt modelId="{30B17223-9AB3-49FA-A964-8C102BABABD6}" type="pres">
      <dgm:prSet presAssocID="{71973EAB-CB00-4B5B-84C6-2DE01AB10669}" presName="root2" presStyleCnt="0"/>
      <dgm:spPr/>
    </dgm:pt>
    <dgm:pt modelId="{36BDC8EC-86C5-452F-BF8F-FC41864855B9}" type="pres">
      <dgm:prSet presAssocID="{71973EAB-CB00-4B5B-84C6-2DE01AB10669}" presName="LevelTwoTextNode" presStyleLbl="node4" presStyleIdx="0" presStyleCnt="3">
        <dgm:presLayoutVars>
          <dgm:chPref val="3"/>
        </dgm:presLayoutVars>
      </dgm:prSet>
      <dgm:spPr/>
    </dgm:pt>
    <dgm:pt modelId="{B60804EC-209B-4181-BC24-4EFEB8591054}" type="pres">
      <dgm:prSet presAssocID="{71973EAB-CB00-4B5B-84C6-2DE01AB10669}" presName="level3hierChild" presStyleCnt="0"/>
      <dgm:spPr/>
    </dgm:pt>
    <dgm:pt modelId="{3DD00662-579B-4BAD-93CB-E5F9EDB94BE7}" type="pres">
      <dgm:prSet presAssocID="{554AA7CE-3F18-4DE5-B72E-10CD97F3D5CE}" presName="conn2-1" presStyleLbl="parChTrans1D4" presStyleIdx="1" presStyleCnt="3"/>
      <dgm:spPr/>
    </dgm:pt>
    <dgm:pt modelId="{2F4E841C-FDEC-4758-83FB-03EFEF40FCD2}" type="pres">
      <dgm:prSet presAssocID="{554AA7CE-3F18-4DE5-B72E-10CD97F3D5CE}" presName="connTx" presStyleLbl="parChTrans1D4" presStyleIdx="1" presStyleCnt="3"/>
      <dgm:spPr/>
    </dgm:pt>
    <dgm:pt modelId="{545D0206-2180-459D-A138-6AF87B65F02A}" type="pres">
      <dgm:prSet presAssocID="{17156A28-5825-4A51-A6FB-80BC114A6622}" presName="root2" presStyleCnt="0"/>
      <dgm:spPr/>
    </dgm:pt>
    <dgm:pt modelId="{343C4056-440C-4BD3-9904-3F0021C12C4A}" type="pres">
      <dgm:prSet presAssocID="{17156A28-5825-4A51-A6FB-80BC114A6622}" presName="LevelTwoTextNode" presStyleLbl="node4" presStyleIdx="1" presStyleCnt="3">
        <dgm:presLayoutVars>
          <dgm:chPref val="3"/>
        </dgm:presLayoutVars>
      </dgm:prSet>
      <dgm:spPr/>
    </dgm:pt>
    <dgm:pt modelId="{D24E5794-AD95-495C-9FC2-A1B32187F9B1}" type="pres">
      <dgm:prSet presAssocID="{17156A28-5825-4A51-A6FB-80BC114A6622}" presName="level3hierChild" presStyleCnt="0"/>
      <dgm:spPr/>
    </dgm:pt>
    <dgm:pt modelId="{096F6802-0852-4B76-910D-8AEC84BD9DC3}" type="pres">
      <dgm:prSet presAssocID="{8F9CFCB1-1736-4FF0-B4D2-B0114BEC70F5}" presName="conn2-1" presStyleLbl="parChTrans1D4" presStyleIdx="2" presStyleCnt="3"/>
      <dgm:spPr/>
    </dgm:pt>
    <dgm:pt modelId="{478293E9-714C-4D76-AB03-916E4BA7F5FA}" type="pres">
      <dgm:prSet presAssocID="{8F9CFCB1-1736-4FF0-B4D2-B0114BEC70F5}" presName="connTx" presStyleLbl="parChTrans1D4" presStyleIdx="2" presStyleCnt="3"/>
      <dgm:spPr/>
    </dgm:pt>
    <dgm:pt modelId="{B4C235AB-B430-4706-8F49-2E28903353B0}" type="pres">
      <dgm:prSet presAssocID="{CE3F4E6B-938C-4772-9335-FC9F7E739614}" presName="root2" presStyleCnt="0"/>
      <dgm:spPr/>
    </dgm:pt>
    <dgm:pt modelId="{BC0C8503-FC6B-44F0-96A2-0B826FBA17F7}" type="pres">
      <dgm:prSet presAssocID="{CE3F4E6B-938C-4772-9335-FC9F7E739614}" presName="LevelTwoTextNode" presStyleLbl="node4" presStyleIdx="2" presStyleCnt="3">
        <dgm:presLayoutVars>
          <dgm:chPref val="3"/>
        </dgm:presLayoutVars>
      </dgm:prSet>
      <dgm:spPr/>
    </dgm:pt>
    <dgm:pt modelId="{03CE3289-3681-4334-A287-BC0D31303556}" type="pres">
      <dgm:prSet presAssocID="{CE3F4E6B-938C-4772-9335-FC9F7E739614}" presName="level3hierChild" presStyleCnt="0"/>
      <dgm:spPr/>
    </dgm:pt>
    <dgm:pt modelId="{EE819133-D87E-4CFE-AE88-47FE6A51E6A4}" type="pres">
      <dgm:prSet presAssocID="{AF0BA0AC-E748-40EE-8BF1-9741748A00C2}" presName="conn2-1" presStyleLbl="parChTrans1D2" presStyleIdx="1" presStyleCnt="3"/>
      <dgm:spPr/>
    </dgm:pt>
    <dgm:pt modelId="{B88C7001-3C3D-4E57-A2D8-4A447249B5BB}" type="pres">
      <dgm:prSet presAssocID="{AF0BA0AC-E748-40EE-8BF1-9741748A00C2}" presName="connTx" presStyleLbl="parChTrans1D2" presStyleIdx="1" presStyleCnt="3"/>
      <dgm:spPr/>
    </dgm:pt>
    <dgm:pt modelId="{AAC28256-CD82-4BF6-AE1A-D3F026D6D77F}" type="pres">
      <dgm:prSet presAssocID="{18377D69-55EB-4041-B3BC-7D6D010B7E38}" presName="root2" presStyleCnt="0"/>
      <dgm:spPr/>
    </dgm:pt>
    <dgm:pt modelId="{A79E0740-7B45-46C1-A2DD-F46FAFF9B443}" type="pres">
      <dgm:prSet presAssocID="{18377D69-55EB-4041-B3BC-7D6D010B7E38}" presName="LevelTwoTextNode" presStyleLbl="node2" presStyleIdx="1" presStyleCnt="3" custLinFactNeighborX="-27590">
        <dgm:presLayoutVars>
          <dgm:chPref val="3"/>
        </dgm:presLayoutVars>
      </dgm:prSet>
      <dgm:spPr/>
    </dgm:pt>
    <dgm:pt modelId="{1C9701A6-9FEB-4D2E-890B-0C15B639DF5C}" type="pres">
      <dgm:prSet presAssocID="{18377D69-55EB-4041-B3BC-7D6D010B7E38}" presName="level3hierChild" presStyleCnt="0"/>
      <dgm:spPr/>
    </dgm:pt>
    <dgm:pt modelId="{2A01B785-7714-4C1E-8148-4A9B0BEC3300}" type="pres">
      <dgm:prSet presAssocID="{831E8879-4DF0-44F5-954A-1BF7FB9C9A5C}" presName="conn2-1" presStyleLbl="parChTrans1D3" presStyleIdx="2" presStyleCnt="7"/>
      <dgm:spPr/>
    </dgm:pt>
    <dgm:pt modelId="{C8A73DC3-66EE-489F-B8D3-3A1E7C5DE107}" type="pres">
      <dgm:prSet presAssocID="{831E8879-4DF0-44F5-954A-1BF7FB9C9A5C}" presName="connTx" presStyleLbl="parChTrans1D3" presStyleIdx="2" presStyleCnt="7"/>
      <dgm:spPr/>
    </dgm:pt>
    <dgm:pt modelId="{36B68355-4DC6-4ED4-9FEE-514B3CF096E3}" type="pres">
      <dgm:prSet presAssocID="{E68D4762-47BB-4873-9B1E-A845F12AEE67}" presName="root2" presStyleCnt="0"/>
      <dgm:spPr/>
    </dgm:pt>
    <dgm:pt modelId="{F91D9B9B-4813-455E-94A5-CF7CDA783E47}" type="pres">
      <dgm:prSet presAssocID="{E68D4762-47BB-4873-9B1E-A845F12AEE67}" presName="LevelTwoTextNode" presStyleLbl="node3" presStyleIdx="2" presStyleCnt="7">
        <dgm:presLayoutVars>
          <dgm:chPref val="3"/>
        </dgm:presLayoutVars>
      </dgm:prSet>
      <dgm:spPr/>
    </dgm:pt>
    <dgm:pt modelId="{03C27494-8840-4FBF-B726-8B1ABD47F144}" type="pres">
      <dgm:prSet presAssocID="{E68D4762-47BB-4873-9B1E-A845F12AEE67}" presName="level3hierChild" presStyleCnt="0"/>
      <dgm:spPr/>
    </dgm:pt>
    <dgm:pt modelId="{2057C847-20D2-456B-A069-55E92E066E26}" type="pres">
      <dgm:prSet presAssocID="{26C4D570-E804-451D-84C3-923FA2E192B6}" presName="conn2-1" presStyleLbl="parChTrans1D3" presStyleIdx="3" presStyleCnt="7"/>
      <dgm:spPr/>
    </dgm:pt>
    <dgm:pt modelId="{0ECC6DD6-B97C-4D23-9A38-A136F97004B8}" type="pres">
      <dgm:prSet presAssocID="{26C4D570-E804-451D-84C3-923FA2E192B6}" presName="connTx" presStyleLbl="parChTrans1D3" presStyleIdx="3" presStyleCnt="7"/>
      <dgm:spPr/>
    </dgm:pt>
    <dgm:pt modelId="{46E84F2D-21E9-46B3-8828-A5221A3D7247}" type="pres">
      <dgm:prSet presAssocID="{9FA0B23E-EEAB-4370-B444-F810AF0256C0}" presName="root2" presStyleCnt="0"/>
      <dgm:spPr/>
    </dgm:pt>
    <dgm:pt modelId="{D4A19004-FBA2-48DB-973C-F2ABCB6DAB2C}" type="pres">
      <dgm:prSet presAssocID="{9FA0B23E-EEAB-4370-B444-F810AF0256C0}" presName="LevelTwoTextNode" presStyleLbl="node3" presStyleIdx="3" presStyleCnt="7">
        <dgm:presLayoutVars>
          <dgm:chPref val="3"/>
        </dgm:presLayoutVars>
      </dgm:prSet>
      <dgm:spPr/>
    </dgm:pt>
    <dgm:pt modelId="{E35C5976-C326-42D6-B1C0-D1628F61FC0E}" type="pres">
      <dgm:prSet presAssocID="{9FA0B23E-EEAB-4370-B444-F810AF0256C0}" presName="level3hierChild" presStyleCnt="0"/>
      <dgm:spPr/>
    </dgm:pt>
    <dgm:pt modelId="{8BE7855A-F383-4A15-AA9E-CF6D1B3B38D2}" type="pres">
      <dgm:prSet presAssocID="{D0936F96-9DFD-42FB-AB1D-57A2E89B693E}" presName="conn2-1" presStyleLbl="parChTrans1D2" presStyleIdx="2" presStyleCnt="3"/>
      <dgm:spPr/>
    </dgm:pt>
    <dgm:pt modelId="{5CFA6B47-CDCF-4D15-8D18-CED6C4A4BFB3}" type="pres">
      <dgm:prSet presAssocID="{D0936F96-9DFD-42FB-AB1D-57A2E89B693E}" presName="connTx" presStyleLbl="parChTrans1D2" presStyleIdx="2" presStyleCnt="3"/>
      <dgm:spPr/>
    </dgm:pt>
    <dgm:pt modelId="{7F656E28-F3B3-40FD-9869-C41C7E15AB85}" type="pres">
      <dgm:prSet presAssocID="{4591903D-1ABA-4409-917C-621D0161F548}" presName="root2" presStyleCnt="0"/>
      <dgm:spPr/>
    </dgm:pt>
    <dgm:pt modelId="{747C2157-FD23-4036-B945-C65449B4BA0E}" type="pres">
      <dgm:prSet presAssocID="{4591903D-1ABA-4409-917C-621D0161F548}" presName="LevelTwoTextNode" presStyleLbl="node2" presStyleIdx="2" presStyleCnt="3" custLinFactNeighborX="-27590">
        <dgm:presLayoutVars>
          <dgm:chPref val="3"/>
        </dgm:presLayoutVars>
      </dgm:prSet>
      <dgm:spPr/>
    </dgm:pt>
    <dgm:pt modelId="{07E6F06D-D1CD-4E9D-94DB-D5EDD2D1668E}" type="pres">
      <dgm:prSet presAssocID="{4591903D-1ABA-4409-917C-621D0161F548}" presName="level3hierChild" presStyleCnt="0"/>
      <dgm:spPr/>
    </dgm:pt>
    <dgm:pt modelId="{FB2BF404-DDD1-493B-8ACA-0D86BB926471}" type="pres">
      <dgm:prSet presAssocID="{E10A6CB0-3631-4285-A133-C0623026A7AA}" presName="conn2-1" presStyleLbl="parChTrans1D3" presStyleIdx="4" presStyleCnt="7"/>
      <dgm:spPr/>
    </dgm:pt>
    <dgm:pt modelId="{084D8AD7-AC31-4113-B1D2-289789FBB007}" type="pres">
      <dgm:prSet presAssocID="{E10A6CB0-3631-4285-A133-C0623026A7AA}" presName="connTx" presStyleLbl="parChTrans1D3" presStyleIdx="4" presStyleCnt="7"/>
      <dgm:spPr/>
    </dgm:pt>
    <dgm:pt modelId="{A4E49FC6-123A-4574-AD6B-945E72C94C4F}" type="pres">
      <dgm:prSet presAssocID="{D360285A-04AF-4C12-AEFC-0E0DFC51DF98}" presName="root2" presStyleCnt="0"/>
      <dgm:spPr/>
    </dgm:pt>
    <dgm:pt modelId="{1BAF5D44-9EE7-40A8-8448-B827242AE6E3}" type="pres">
      <dgm:prSet presAssocID="{D360285A-04AF-4C12-AEFC-0E0DFC51DF98}" presName="LevelTwoTextNode" presStyleLbl="node3" presStyleIdx="4" presStyleCnt="7">
        <dgm:presLayoutVars>
          <dgm:chPref val="3"/>
        </dgm:presLayoutVars>
      </dgm:prSet>
      <dgm:spPr/>
    </dgm:pt>
    <dgm:pt modelId="{250FCFDB-B8C8-4415-ABEC-589F7779917E}" type="pres">
      <dgm:prSet presAssocID="{D360285A-04AF-4C12-AEFC-0E0DFC51DF98}" presName="level3hierChild" presStyleCnt="0"/>
      <dgm:spPr/>
    </dgm:pt>
    <dgm:pt modelId="{BC3C702C-2117-4AFE-B8C9-43BF9119389C}" type="pres">
      <dgm:prSet presAssocID="{78B39A20-8575-49B8-84B2-FC2F9B1F909F}" presName="conn2-1" presStyleLbl="parChTrans1D3" presStyleIdx="5" presStyleCnt="7"/>
      <dgm:spPr/>
    </dgm:pt>
    <dgm:pt modelId="{0B7E16B8-DBB5-4F3A-9A4C-A2A272971E1D}" type="pres">
      <dgm:prSet presAssocID="{78B39A20-8575-49B8-84B2-FC2F9B1F909F}" presName="connTx" presStyleLbl="parChTrans1D3" presStyleIdx="5" presStyleCnt="7"/>
      <dgm:spPr/>
    </dgm:pt>
    <dgm:pt modelId="{A2628470-8F58-4C96-AF36-DEE0FE585E18}" type="pres">
      <dgm:prSet presAssocID="{09A1653B-B0FE-4DAD-A919-E758A99B11BA}" presName="root2" presStyleCnt="0"/>
      <dgm:spPr/>
    </dgm:pt>
    <dgm:pt modelId="{BCF62615-2431-4B02-9189-40BCA54ED720}" type="pres">
      <dgm:prSet presAssocID="{09A1653B-B0FE-4DAD-A919-E758A99B11BA}" presName="LevelTwoTextNode" presStyleLbl="node3" presStyleIdx="5" presStyleCnt="7">
        <dgm:presLayoutVars>
          <dgm:chPref val="3"/>
        </dgm:presLayoutVars>
      </dgm:prSet>
      <dgm:spPr/>
    </dgm:pt>
    <dgm:pt modelId="{2A752A39-80CB-4D0D-8C1B-5614C1585D23}" type="pres">
      <dgm:prSet presAssocID="{09A1653B-B0FE-4DAD-A919-E758A99B11BA}" presName="level3hierChild" presStyleCnt="0"/>
      <dgm:spPr/>
    </dgm:pt>
    <dgm:pt modelId="{4D9A1212-0CD5-4197-BD7B-C929AADC3A44}" type="pres">
      <dgm:prSet presAssocID="{A86D5557-3802-4F21-BB98-2497CD600F70}" presName="conn2-1" presStyleLbl="parChTrans1D3" presStyleIdx="6" presStyleCnt="7"/>
      <dgm:spPr/>
    </dgm:pt>
    <dgm:pt modelId="{A04297AE-0D2B-4AED-AE0D-EA4A40896A59}" type="pres">
      <dgm:prSet presAssocID="{A86D5557-3802-4F21-BB98-2497CD600F70}" presName="connTx" presStyleLbl="parChTrans1D3" presStyleIdx="6" presStyleCnt="7"/>
      <dgm:spPr/>
    </dgm:pt>
    <dgm:pt modelId="{316812F6-8B1E-4C39-9945-19886C62AFCB}" type="pres">
      <dgm:prSet presAssocID="{2259264F-34B7-47F1-87E8-AD19128F17D5}" presName="root2" presStyleCnt="0"/>
      <dgm:spPr/>
    </dgm:pt>
    <dgm:pt modelId="{8426785B-C86C-4D94-857B-6BFB4CE6B33C}" type="pres">
      <dgm:prSet presAssocID="{2259264F-34B7-47F1-87E8-AD19128F17D5}" presName="LevelTwoTextNode" presStyleLbl="node3" presStyleIdx="6" presStyleCnt="7">
        <dgm:presLayoutVars>
          <dgm:chPref val="3"/>
        </dgm:presLayoutVars>
      </dgm:prSet>
      <dgm:spPr/>
    </dgm:pt>
    <dgm:pt modelId="{3CE141F7-DE89-4A41-85AB-CFB32B9889F8}" type="pres">
      <dgm:prSet presAssocID="{2259264F-34B7-47F1-87E8-AD19128F17D5}" presName="level3hierChild" presStyleCnt="0"/>
      <dgm:spPr/>
    </dgm:pt>
  </dgm:ptLst>
  <dgm:cxnLst>
    <dgm:cxn modelId="{7FE58A00-960A-4A9F-8C3F-08575B64C9E9}" srcId="{99A0C81E-F961-4ED2-8B59-156E88B11AFF}" destId="{ECCEAE55-A1C3-4119-8C85-48C90E1A79DB}" srcOrd="0" destOrd="0" parTransId="{C330941A-04DE-4A37-AC46-78A4423BE79A}" sibTransId="{04721D6B-72B5-4119-83FD-DA020A0485E6}"/>
    <dgm:cxn modelId="{818E1108-C470-434E-91FA-6C23E12A668E}" type="presOf" srcId="{2259264F-34B7-47F1-87E8-AD19128F17D5}" destId="{8426785B-C86C-4D94-857B-6BFB4CE6B33C}" srcOrd="0" destOrd="0" presId="urn:microsoft.com/office/officeart/2005/8/layout/hierarchy2"/>
    <dgm:cxn modelId="{28BC260B-AD3F-459D-A400-826F311EADB6}" type="presOf" srcId="{26C4D570-E804-451D-84C3-923FA2E192B6}" destId="{0ECC6DD6-B97C-4D23-9A38-A136F97004B8}" srcOrd="1" destOrd="0" presId="urn:microsoft.com/office/officeart/2005/8/layout/hierarchy2"/>
    <dgm:cxn modelId="{D647DC0C-F8CB-4165-AC88-0CF23754970B}" type="presOf" srcId="{831E8879-4DF0-44F5-954A-1BF7FB9C9A5C}" destId="{C8A73DC3-66EE-489F-B8D3-3A1E7C5DE107}" srcOrd="1" destOrd="0" presId="urn:microsoft.com/office/officeart/2005/8/layout/hierarchy2"/>
    <dgm:cxn modelId="{5E9DD111-3071-4B12-BB9C-E8AFF921FC92}" srcId="{ECCEAE55-A1C3-4119-8C85-48C90E1A79DB}" destId="{387751F2-CBA3-4019-8558-EE7889C70E94}" srcOrd="0" destOrd="0" parTransId="{8C61ACCE-6B68-4CA4-9C8A-D6F6F7E7CE41}" sibTransId="{25B4507E-2FE2-4251-B8AC-22252EA63694}"/>
    <dgm:cxn modelId="{76295118-53E5-43D6-BD2B-FDEC9E099E52}" type="presOf" srcId="{17156A28-5825-4A51-A6FB-80BC114A6622}" destId="{343C4056-440C-4BD3-9904-3F0021C12C4A}" srcOrd="0" destOrd="0" presId="urn:microsoft.com/office/officeart/2005/8/layout/hierarchy2"/>
    <dgm:cxn modelId="{9D1B5E1A-A362-44B8-85E1-DB3350FEA3C2}" type="presOf" srcId="{D0936F96-9DFD-42FB-AB1D-57A2E89B693E}" destId="{5CFA6B47-CDCF-4D15-8D18-CED6C4A4BFB3}" srcOrd="1" destOrd="0" presId="urn:microsoft.com/office/officeart/2005/8/layout/hierarchy2"/>
    <dgm:cxn modelId="{CB0A801B-A48D-458D-846E-89D6A3E65D4F}" srcId="{9F020DFB-70B8-4324-AB4D-163C3C2D18BB}" destId="{CE3F4E6B-938C-4772-9335-FC9F7E739614}" srcOrd="2" destOrd="0" parTransId="{8F9CFCB1-1736-4FF0-B4D2-B0114BEC70F5}" sibTransId="{6B439D8B-62D2-4578-BA18-D4F70078617C}"/>
    <dgm:cxn modelId="{0E3A5D27-0F97-429D-A39D-E6A30FEF4CA4}" type="presOf" srcId="{09A1653B-B0FE-4DAD-A919-E758A99B11BA}" destId="{BCF62615-2431-4B02-9189-40BCA54ED720}" srcOrd="0" destOrd="0" presId="urn:microsoft.com/office/officeart/2005/8/layout/hierarchy2"/>
    <dgm:cxn modelId="{98230729-D2EB-4FBD-9317-F3A207DF7BAD}" type="presOf" srcId="{E10A6CB0-3631-4285-A133-C0623026A7AA}" destId="{FB2BF404-DDD1-493B-8ACA-0D86BB926471}" srcOrd="0" destOrd="0" presId="urn:microsoft.com/office/officeart/2005/8/layout/hierarchy2"/>
    <dgm:cxn modelId="{CC0B4C36-E867-4B72-AA39-79DA5F497CC4}" type="presOf" srcId="{E10A6CB0-3631-4285-A133-C0623026A7AA}" destId="{084D8AD7-AC31-4113-B1D2-289789FBB007}" srcOrd="1" destOrd="0" presId="urn:microsoft.com/office/officeart/2005/8/layout/hierarchy2"/>
    <dgm:cxn modelId="{1437A439-75B5-4AEC-A053-BA8C8D031A15}" srcId="{DAEA1514-AF58-4E68-893C-0769D9C6755C}" destId="{99A0C81E-F961-4ED2-8B59-156E88B11AFF}" srcOrd="0" destOrd="0" parTransId="{2315F762-B5A1-444C-A3FA-33A7C7CAC00D}" sibTransId="{FF6BA8C2-7CFA-430E-9721-266E08A46A3A}"/>
    <dgm:cxn modelId="{D7A4CD3D-6B89-41D0-81B3-A013A5796528}" srcId="{4591903D-1ABA-4409-917C-621D0161F548}" destId="{D360285A-04AF-4C12-AEFC-0E0DFC51DF98}" srcOrd="0" destOrd="0" parTransId="{E10A6CB0-3631-4285-A133-C0623026A7AA}" sibTransId="{3FEBCC79-A677-4716-BB50-031EBF82B2E5}"/>
    <dgm:cxn modelId="{915BDA5D-2CA9-445A-9CF8-5112EFB70691}" type="presOf" srcId="{9FA0B23E-EEAB-4370-B444-F810AF0256C0}" destId="{D4A19004-FBA2-48DB-973C-F2ABCB6DAB2C}" srcOrd="0" destOrd="0" presId="urn:microsoft.com/office/officeart/2005/8/layout/hierarchy2"/>
    <dgm:cxn modelId="{817CD05F-A9D3-4CA1-9B2C-3EDC77DA5F23}" type="presOf" srcId="{4591903D-1ABA-4409-917C-621D0161F548}" destId="{747C2157-FD23-4036-B945-C65449B4BA0E}" srcOrd="0" destOrd="0" presId="urn:microsoft.com/office/officeart/2005/8/layout/hierarchy2"/>
    <dgm:cxn modelId="{F5807E42-804A-4FB0-8EEB-EBF948B6C843}" type="presOf" srcId="{71973EAB-CB00-4B5B-84C6-2DE01AB10669}" destId="{36BDC8EC-86C5-452F-BF8F-FC41864855B9}" srcOrd="0" destOrd="0" presId="urn:microsoft.com/office/officeart/2005/8/layout/hierarchy2"/>
    <dgm:cxn modelId="{2E159663-ACA7-4A80-B77E-779212EBA361}" type="presOf" srcId="{ECCEAE55-A1C3-4119-8C85-48C90E1A79DB}" destId="{51E92BF0-C189-41ED-9368-54215D50214B}" srcOrd="0" destOrd="0" presId="urn:microsoft.com/office/officeart/2005/8/layout/hierarchy2"/>
    <dgm:cxn modelId="{3D63904B-0F29-42BB-BDA5-3C7CE60B2DED}" type="presOf" srcId="{8071E891-1E77-4BD1-BAD7-23D5C7101B96}" destId="{A9C22980-1D13-47DD-AB60-5A3C33AB24AB}" srcOrd="0" destOrd="0" presId="urn:microsoft.com/office/officeart/2005/8/layout/hierarchy2"/>
    <dgm:cxn modelId="{2367FA50-4558-47B9-9E31-970A829B5472}" type="presOf" srcId="{554AA7CE-3F18-4DE5-B72E-10CD97F3D5CE}" destId="{2F4E841C-FDEC-4758-83FB-03EFEF40FCD2}" srcOrd="1" destOrd="0" presId="urn:microsoft.com/office/officeart/2005/8/layout/hierarchy2"/>
    <dgm:cxn modelId="{FCC8C875-CDAA-4D05-BB37-71704FF07ABA}" type="presOf" srcId="{831E8879-4DF0-44F5-954A-1BF7FB9C9A5C}" destId="{2A01B785-7714-4C1E-8148-4A9B0BEC3300}" srcOrd="0" destOrd="0" presId="urn:microsoft.com/office/officeart/2005/8/layout/hierarchy2"/>
    <dgm:cxn modelId="{1C57B656-86E9-4DB5-9B81-D427B2433D80}" type="presOf" srcId="{2E793CD6-F714-46D3-AFA1-105501564B4B}" destId="{A09B476B-2739-43B4-87CC-9331A6B404FA}" srcOrd="0" destOrd="0" presId="urn:microsoft.com/office/officeart/2005/8/layout/hierarchy2"/>
    <dgm:cxn modelId="{D3BB8157-5335-4BFC-800C-005090C94B8F}" type="presOf" srcId="{8F9CFCB1-1736-4FF0-B4D2-B0114BEC70F5}" destId="{096F6802-0852-4B76-910D-8AEC84BD9DC3}" srcOrd="0" destOrd="0" presId="urn:microsoft.com/office/officeart/2005/8/layout/hierarchy2"/>
    <dgm:cxn modelId="{40BBFF57-65AD-48BD-B8F5-C6851B7655F9}" type="presOf" srcId="{E68D4762-47BB-4873-9B1E-A845F12AEE67}" destId="{F91D9B9B-4813-455E-94A5-CF7CDA783E47}" srcOrd="0" destOrd="0" presId="urn:microsoft.com/office/officeart/2005/8/layout/hierarchy2"/>
    <dgm:cxn modelId="{937E845A-46ED-4A33-8E99-D470CCB02B4A}" type="presOf" srcId="{C330941A-04DE-4A37-AC46-78A4423BE79A}" destId="{DD01761D-3DF7-4C4B-B7D9-9EEF28C42807}" srcOrd="0" destOrd="0" presId="urn:microsoft.com/office/officeart/2005/8/layout/hierarchy2"/>
    <dgm:cxn modelId="{DC82087C-AFDA-4EC0-9F05-DD6D975BB516}" type="presOf" srcId="{78B39A20-8575-49B8-84B2-FC2F9B1F909F}" destId="{BC3C702C-2117-4AFE-B8C9-43BF9119389C}" srcOrd="0" destOrd="0" presId="urn:microsoft.com/office/officeart/2005/8/layout/hierarchy2"/>
    <dgm:cxn modelId="{1B7CA17C-1F18-4242-8FCE-C40C1157497A}" type="presOf" srcId="{18377D69-55EB-4041-B3BC-7D6D010B7E38}" destId="{A79E0740-7B45-46C1-A2DD-F46FAFF9B443}" srcOrd="0" destOrd="0" presId="urn:microsoft.com/office/officeart/2005/8/layout/hierarchy2"/>
    <dgm:cxn modelId="{E9607980-56B7-4FE2-B9EA-295C6078E473}" type="presOf" srcId="{DAEA1514-AF58-4E68-893C-0769D9C6755C}" destId="{DEA27F44-4A2E-47A4-8772-38F54C5768F5}" srcOrd="0" destOrd="0" presId="urn:microsoft.com/office/officeart/2005/8/layout/hierarchy2"/>
    <dgm:cxn modelId="{3ACA7B83-634B-4416-BC2E-FB41EA43987B}" type="presOf" srcId="{A86D5557-3802-4F21-BB98-2497CD600F70}" destId="{A04297AE-0D2B-4AED-AE0D-EA4A40896A59}" srcOrd="1" destOrd="0" presId="urn:microsoft.com/office/officeart/2005/8/layout/hierarchy2"/>
    <dgm:cxn modelId="{3B190589-75EA-45D6-B6F9-DABF3625FCDC}" type="presOf" srcId="{CE3F4E6B-938C-4772-9335-FC9F7E739614}" destId="{BC0C8503-FC6B-44F0-96A2-0B826FBA17F7}" srcOrd="0" destOrd="0" presId="urn:microsoft.com/office/officeart/2005/8/layout/hierarchy2"/>
    <dgm:cxn modelId="{ECB1708A-7F50-4D7A-92A4-B03D108B263B}" type="presOf" srcId="{8071E891-1E77-4BD1-BAD7-23D5C7101B96}" destId="{9AE1634E-0713-444B-8074-4D31EED0A8FE}" srcOrd="1" destOrd="0" presId="urn:microsoft.com/office/officeart/2005/8/layout/hierarchy2"/>
    <dgm:cxn modelId="{8413A98C-CBDA-4F93-AAE2-138DDF0F4E55}" type="presOf" srcId="{2E793CD6-F714-46D3-AFA1-105501564B4B}" destId="{66D566C0-CB34-4794-93DE-1B373B88001A}" srcOrd="1" destOrd="0" presId="urn:microsoft.com/office/officeart/2005/8/layout/hierarchy2"/>
    <dgm:cxn modelId="{32C826A5-24C5-4DEE-A41D-2148A05DA408}" type="presOf" srcId="{D360285A-04AF-4C12-AEFC-0E0DFC51DF98}" destId="{1BAF5D44-9EE7-40A8-8448-B827242AE6E3}" srcOrd="0" destOrd="0" presId="urn:microsoft.com/office/officeart/2005/8/layout/hierarchy2"/>
    <dgm:cxn modelId="{06BAA4A7-5532-4A71-AF2E-AD696E2C67A8}" type="presOf" srcId="{AF0BA0AC-E748-40EE-8BF1-9741748A00C2}" destId="{B88C7001-3C3D-4E57-A2D8-4A447249B5BB}" srcOrd="1" destOrd="0" presId="urn:microsoft.com/office/officeart/2005/8/layout/hierarchy2"/>
    <dgm:cxn modelId="{4AD1C8AD-24E6-4894-9149-7347F1E6BA0E}" type="presOf" srcId="{8F9CFCB1-1736-4FF0-B4D2-B0114BEC70F5}" destId="{478293E9-714C-4D76-AB03-916E4BA7F5FA}" srcOrd="1" destOrd="0" presId="urn:microsoft.com/office/officeart/2005/8/layout/hierarchy2"/>
    <dgm:cxn modelId="{FDD340B0-54CA-4A0B-AEEE-8EE614A9AF48}" srcId="{9F020DFB-70B8-4324-AB4D-163C3C2D18BB}" destId="{17156A28-5825-4A51-A6FB-80BC114A6622}" srcOrd="1" destOrd="0" parTransId="{554AA7CE-3F18-4DE5-B72E-10CD97F3D5CE}" sibTransId="{6C7CDB9F-6CD2-4BA7-9018-58E3DB272E77}"/>
    <dgm:cxn modelId="{9DA0D9B2-1630-4288-BF96-54DA860AA607}" type="presOf" srcId="{9F020DFB-70B8-4324-AB4D-163C3C2D18BB}" destId="{29731442-1405-4CAB-9280-C6B6987087D0}" srcOrd="0" destOrd="0" presId="urn:microsoft.com/office/officeart/2005/8/layout/hierarchy2"/>
    <dgm:cxn modelId="{E03FF1B4-A0D0-42C2-8537-5FAC46E8AC2D}" type="presOf" srcId="{A86D5557-3802-4F21-BB98-2497CD600F70}" destId="{4D9A1212-0CD5-4197-BD7B-C929AADC3A44}" srcOrd="0" destOrd="0" presId="urn:microsoft.com/office/officeart/2005/8/layout/hierarchy2"/>
    <dgm:cxn modelId="{17EE07B6-17E1-47EF-9E8C-579F8B3707EF}" type="presOf" srcId="{8C61ACCE-6B68-4CA4-9C8A-D6F6F7E7CE41}" destId="{A28EB1E6-31BA-41F4-9A23-6D627D8150AD}" srcOrd="0" destOrd="0" presId="urn:microsoft.com/office/officeart/2005/8/layout/hierarchy2"/>
    <dgm:cxn modelId="{63FFA4BA-1E9A-407C-86B1-4334F1CB5753}" type="presOf" srcId="{AF0BA0AC-E748-40EE-8BF1-9741748A00C2}" destId="{EE819133-D87E-4CFE-AE88-47FE6A51E6A4}" srcOrd="0" destOrd="0" presId="urn:microsoft.com/office/officeart/2005/8/layout/hierarchy2"/>
    <dgm:cxn modelId="{10DB3ECC-0E0F-4B41-B840-7C6565C17C68}" type="presOf" srcId="{26C4D570-E804-451D-84C3-923FA2E192B6}" destId="{2057C847-20D2-456B-A069-55E92E066E26}" srcOrd="0" destOrd="0" presId="urn:microsoft.com/office/officeart/2005/8/layout/hierarchy2"/>
    <dgm:cxn modelId="{8547ACCE-E4FB-4C96-A7F5-FE3F2958EAF3}" srcId="{99A0C81E-F961-4ED2-8B59-156E88B11AFF}" destId="{4591903D-1ABA-4409-917C-621D0161F548}" srcOrd="2" destOrd="0" parTransId="{D0936F96-9DFD-42FB-AB1D-57A2E89B693E}" sibTransId="{35CF64F3-1BFD-471F-B88D-92F484ECEAFD}"/>
    <dgm:cxn modelId="{579CEBD3-8796-4102-9116-CB4818189627}" srcId="{18377D69-55EB-4041-B3BC-7D6D010B7E38}" destId="{9FA0B23E-EEAB-4370-B444-F810AF0256C0}" srcOrd="1" destOrd="0" parTransId="{26C4D570-E804-451D-84C3-923FA2E192B6}" sibTransId="{5401B641-779A-4EFB-86DE-AE8C9F652986}"/>
    <dgm:cxn modelId="{E13E6DD9-CB06-43C5-B2C3-51AEADB45AF3}" srcId="{18377D69-55EB-4041-B3BC-7D6D010B7E38}" destId="{E68D4762-47BB-4873-9B1E-A845F12AEE67}" srcOrd="0" destOrd="0" parTransId="{831E8879-4DF0-44F5-954A-1BF7FB9C9A5C}" sibTransId="{84C9C3CA-0E80-4537-8675-C8A90C328A9C}"/>
    <dgm:cxn modelId="{0C7573D9-E2E1-43D7-8C74-B1F554A5BF3F}" type="presOf" srcId="{8C61ACCE-6B68-4CA4-9C8A-D6F6F7E7CE41}" destId="{199DFE9E-262D-4360-B336-4449D349519E}" srcOrd="1" destOrd="0" presId="urn:microsoft.com/office/officeart/2005/8/layout/hierarchy2"/>
    <dgm:cxn modelId="{97F484D9-1D77-4C9A-A3D2-5BFA47E52C9B}" srcId="{4591903D-1ABA-4409-917C-621D0161F548}" destId="{09A1653B-B0FE-4DAD-A919-E758A99B11BA}" srcOrd="1" destOrd="0" parTransId="{78B39A20-8575-49B8-84B2-FC2F9B1F909F}" sibTransId="{4A69FE84-8670-477A-9FB1-6A597B89963A}"/>
    <dgm:cxn modelId="{DFA087E0-AB8A-4389-A346-40AA8CA1E623}" type="presOf" srcId="{78B39A20-8575-49B8-84B2-FC2F9B1F909F}" destId="{0B7E16B8-DBB5-4F3A-9A4C-A2A272971E1D}" srcOrd="1" destOrd="0" presId="urn:microsoft.com/office/officeart/2005/8/layout/hierarchy2"/>
    <dgm:cxn modelId="{9F1DCEE5-0F07-4DB8-930F-0481D7A438F6}" srcId="{ECCEAE55-A1C3-4119-8C85-48C90E1A79DB}" destId="{9F020DFB-70B8-4324-AB4D-163C3C2D18BB}" srcOrd="1" destOrd="0" parTransId="{2E793CD6-F714-46D3-AFA1-105501564B4B}" sibTransId="{6963DF1C-0AED-49FD-944D-D00DF30D2138}"/>
    <dgm:cxn modelId="{46D6F8E6-8506-440A-A046-1A256192DFA4}" srcId="{99A0C81E-F961-4ED2-8B59-156E88B11AFF}" destId="{18377D69-55EB-4041-B3BC-7D6D010B7E38}" srcOrd="1" destOrd="0" parTransId="{AF0BA0AC-E748-40EE-8BF1-9741748A00C2}" sibTransId="{BFA3249D-5BD9-4B0C-8975-378001541946}"/>
    <dgm:cxn modelId="{939C3BEF-B71D-4A44-8087-FBE368F7FED9}" type="presOf" srcId="{554AA7CE-3F18-4DE5-B72E-10CD97F3D5CE}" destId="{3DD00662-579B-4BAD-93CB-E5F9EDB94BE7}" srcOrd="0" destOrd="0" presId="urn:microsoft.com/office/officeart/2005/8/layout/hierarchy2"/>
    <dgm:cxn modelId="{CFBAC0F4-BEC0-4E29-9631-A0EB5AD74A77}" srcId="{4591903D-1ABA-4409-917C-621D0161F548}" destId="{2259264F-34B7-47F1-87E8-AD19128F17D5}" srcOrd="2" destOrd="0" parTransId="{A86D5557-3802-4F21-BB98-2497CD600F70}" sibTransId="{69FF7A2C-96D9-41B3-9D80-854135C39ED4}"/>
    <dgm:cxn modelId="{02C2EFF4-72FC-4521-8FFB-0F1973157A22}" type="presOf" srcId="{D0936F96-9DFD-42FB-AB1D-57A2E89B693E}" destId="{8BE7855A-F383-4A15-AA9E-CF6D1B3B38D2}" srcOrd="0" destOrd="0" presId="urn:microsoft.com/office/officeart/2005/8/layout/hierarchy2"/>
    <dgm:cxn modelId="{F17DC2F6-B31E-49EB-8B17-C77B74A6B2C7}" type="presOf" srcId="{387751F2-CBA3-4019-8558-EE7889C70E94}" destId="{2B528EA3-019C-452C-98A5-FAAD16ABAF65}" srcOrd="0" destOrd="0" presId="urn:microsoft.com/office/officeart/2005/8/layout/hierarchy2"/>
    <dgm:cxn modelId="{077CB3F9-8889-49BA-AE94-BFBE98F3DB5E}" type="presOf" srcId="{99A0C81E-F961-4ED2-8B59-156E88B11AFF}" destId="{F55345A6-E24E-4914-8FEC-CBEB8C3B9A3D}" srcOrd="0" destOrd="0" presId="urn:microsoft.com/office/officeart/2005/8/layout/hierarchy2"/>
    <dgm:cxn modelId="{D0275AFC-B1CB-4DFB-B583-1BB6C3FD24B9}" srcId="{9F020DFB-70B8-4324-AB4D-163C3C2D18BB}" destId="{71973EAB-CB00-4B5B-84C6-2DE01AB10669}" srcOrd="0" destOrd="0" parTransId="{8071E891-1E77-4BD1-BAD7-23D5C7101B96}" sibTransId="{BC6D63BF-A203-4D41-8BA3-91E2020C9F04}"/>
    <dgm:cxn modelId="{D8416BFD-D519-44BD-9926-66D4B9583F30}" type="presOf" srcId="{C330941A-04DE-4A37-AC46-78A4423BE79A}" destId="{229D7168-093A-482C-862D-AE63E04B7106}" srcOrd="1" destOrd="0" presId="urn:microsoft.com/office/officeart/2005/8/layout/hierarchy2"/>
    <dgm:cxn modelId="{7E2D8F10-A83E-44B7-AC3D-D827DFD70604}" type="presParOf" srcId="{DEA27F44-4A2E-47A4-8772-38F54C5768F5}" destId="{B146434B-1B25-455F-88DD-6671706C6824}" srcOrd="0" destOrd="0" presId="urn:microsoft.com/office/officeart/2005/8/layout/hierarchy2"/>
    <dgm:cxn modelId="{C5C47F93-CECE-46FA-8D04-11CD72CAB42C}" type="presParOf" srcId="{B146434B-1B25-455F-88DD-6671706C6824}" destId="{F55345A6-E24E-4914-8FEC-CBEB8C3B9A3D}" srcOrd="0" destOrd="0" presId="urn:microsoft.com/office/officeart/2005/8/layout/hierarchy2"/>
    <dgm:cxn modelId="{C248A759-E89A-417D-A7A5-A6AFEA061CD1}" type="presParOf" srcId="{B146434B-1B25-455F-88DD-6671706C6824}" destId="{ADCE17E4-62E4-4A68-943B-89E901CC6B29}" srcOrd="1" destOrd="0" presId="urn:microsoft.com/office/officeart/2005/8/layout/hierarchy2"/>
    <dgm:cxn modelId="{F6601882-8DF9-4FE8-9E2E-04B04DC8622A}" type="presParOf" srcId="{ADCE17E4-62E4-4A68-943B-89E901CC6B29}" destId="{DD01761D-3DF7-4C4B-B7D9-9EEF28C42807}" srcOrd="0" destOrd="0" presId="urn:microsoft.com/office/officeart/2005/8/layout/hierarchy2"/>
    <dgm:cxn modelId="{32E198A1-7447-4D94-80BA-92FDBE94EC4D}" type="presParOf" srcId="{DD01761D-3DF7-4C4B-B7D9-9EEF28C42807}" destId="{229D7168-093A-482C-862D-AE63E04B7106}" srcOrd="0" destOrd="0" presId="urn:microsoft.com/office/officeart/2005/8/layout/hierarchy2"/>
    <dgm:cxn modelId="{3D9783D6-DF86-4664-AAA0-3CA1C239A51E}" type="presParOf" srcId="{ADCE17E4-62E4-4A68-943B-89E901CC6B29}" destId="{55E278FA-116F-4C28-B6A0-1638966C135E}" srcOrd="1" destOrd="0" presId="urn:microsoft.com/office/officeart/2005/8/layout/hierarchy2"/>
    <dgm:cxn modelId="{0EC12699-A258-488F-93FD-1029D7B25E41}" type="presParOf" srcId="{55E278FA-116F-4C28-B6A0-1638966C135E}" destId="{51E92BF0-C189-41ED-9368-54215D50214B}" srcOrd="0" destOrd="0" presId="urn:microsoft.com/office/officeart/2005/8/layout/hierarchy2"/>
    <dgm:cxn modelId="{AFBDE647-9393-4989-B70A-9C7B9B55AB64}" type="presParOf" srcId="{55E278FA-116F-4C28-B6A0-1638966C135E}" destId="{37DFB68C-BC77-4ADC-B672-79116160313F}" srcOrd="1" destOrd="0" presId="urn:microsoft.com/office/officeart/2005/8/layout/hierarchy2"/>
    <dgm:cxn modelId="{0542DFBD-9AB3-46A1-BBA4-31757536BD9A}" type="presParOf" srcId="{37DFB68C-BC77-4ADC-B672-79116160313F}" destId="{A28EB1E6-31BA-41F4-9A23-6D627D8150AD}" srcOrd="0" destOrd="0" presId="urn:microsoft.com/office/officeart/2005/8/layout/hierarchy2"/>
    <dgm:cxn modelId="{5AD1AB9F-6F86-4F18-AFD1-FE6D93BA54E6}" type="presParOf" srcId="{A28EB1E6-31BA-41F4-9A23-6D627D8150AD}" destId="{199DFE9E-262D-4360-B336-4449D349519E}" srcOrd="0" destOrd="0" presId="urn:microsoft.com/office/officeart/2005/8/layout/hierarchy2"/>
    <dgm:cxn modelId="{A36CF078-98F6-43FF-9D08-BFD30473B3BA}" type="presParOf" srcId="{37DFB68C-BC77-4ADC-B672-79116160313F}" destId="{9FDDE331-9015-4204-B759-4EA6BE287B8E}" srcOrd="1" destOrd="0" presId="urn:microsoft.com/office/officeart/2005/8/layout/hierarchy2"/>
    <dgm:cxn modelId="{A83466F0-FDCB-46B5-9BE9-419E898259DA}" type="presParOf" srcId="{9FDDE331-9015-4204-B759-4EA6BE287B8E}" destId="{2B528EA3-019C-452C-98A5-FAAD16ABAF65}" srcOrd="0" destOrd="0" presId="urn:microsoft.com/office/officeart/2005/8/layout/hierarchy2"/>
    <dgm:cxn modelId="{65DFF41B-1EDD-448A-9B00-36A41E25D3AF}" type="presParOf" srcId="{9FDDE331-9015-4204-B759-4EA6BE287B8E}" destId="{1B7C08A1-B401-4F88-B400-56B97C163FC9}" srcOrd="1" destOrd="0" presId="urn:microsoft.com/office/officeart/2005/8/layout/hierarchy2"/>
    <dgm:cxn modelId="{BCC03CE2-104C-43D9-B812-8CFDCC0B5491}" type="presParOf" srcId="{37DFB68C-BC77-4ADC-B672-79116160313F}" destId="{A09B476B-2739-43B4-87CC-9331A6B404FA}" srcOrd="2" destOrd="0" presId="urn:microsoft.com/office/officeart/2005/8/layout/hierarchy2"/>
    <dgm:cxn modelId="{8D4931D5-4D62-4CB2-AFCA-E157325CAAE7}" type="presParOf" srcId="{A09B476B-2739-43B4-87CC-9331A6B404FA}" destId="{66D566C0-CB34-4794-93DE-1B373B88001A}" srcOrd="0" destOrd="0" presId="urn:microsoft.com/office/officeart/2005/8/layout/hierarchy2"/>
    <dgm:cxn modelId="{4F229627-29D9-4668-AFCD-56C4A9D54E13}" type="presParOf" srcId="{37DFB68C-BC77-4ADC-B672-79116160313F}" destId="{C98F5ABA-5C18-4A70-8D25-DFB3B1AEC643}" srcOrd="3" destOrd="0" presId="urn:microsoft.com/office/officeart/2005/8/layout/hierarchy2"/>
    <dgm:cxn modelId="{5003F7C8-C81B-4D74-AA64-38C3E9F69A1B}" type="presParOf" srcId="{C98F5ABA-5C18-4A70-8D25-DFB3B1AEC643}" destId="{29731442-1405-4CAB-9280-C6B6987087D0}" srcOrd="0" destOrd="0" presId="urn:microsoft.com/office/officeart/2005/8/layout/hierarchy2"/>
    <dgm:cxn modelId="{7FBA40B1-BF62-4CA5-99C6-20D8DCD2AB6A}" type="presParOf" srcId="{C98F5ABA-5C18-4A70-8D25-DFB3B1AEC643}" destId="{4DD4AC0A-35C9-4960-8BBA-8BEF49ACBC9F}" srcOrd="1" destOrd="0" presId="urn:microsoft.com/office/officeart/2005/8/layout/hierarchy2"/>
    <dgm:cxn modelId="{C346C9B3-8219-41D4-9F03-519FE7EA42CD}" type="presParOf" srcId="{4DD4AC0A-35C9-4960-8BBA-8BEF49ACBC9F}" destId="{A9C22980-1D13-47DD-AB60-5A3C33AB24AB}" srcOrd="0" destOrd="0" presId="urn:microsoft.com/office/officeart/2005/8/layout/hierarchy2"/>
    <dgm:cxn modelId="{2C9953F5-DFA0-434A-9AF1-CEEB51F7A2DF}" type="presParOf" srcId="{A9C22980-1D13-47DD-AB60-5A3C33AB24AB}" destId="{9AE1634E-0713-444B-8074-4D31EED0A8FE}" srcOrd="0" destOrd="0" presId="urn:microsoft.com/office/officeart/2005/8/layout/hierarchy2"/>
    <dgm:cxn modelId="{44A534F8-C562-45EB-ADE5-7CC928F2DD8E}" type="presParOf" srcId="{4DD4AC0A-35C9-4960-8BBA-8BEF49ACBC9F}" destId="{30B17223-9AB3-49FA-A964-8C102BABABD6}" srcOrd="1" destOrd="0" presId="urn:microsoft.com/office/officeart/2005/8/layout/hierarchy2"/>
    <dgm:cxn modelId="{42F99155-1015-412E-B09A-D9D8EC9E417B}" type="presParOf" srcId="{30B17223-9AB3-49FA-A964-8C102BABABD6}" destId="{36BDC8EC-86C5-452F-BF8F-FC41864855B9}" srcOrd="0" destOrd="0" presId="urn:microsoft.com/office/officeart/2005/8/layout/hierarchy2"/>
    <dgm:cxn modelId="{F34AD6F2-1836-4B7E-AD05-91FC4E169AF8}" type="presParOf" srcId="{30B17223-9AB3-49FA-A964-8C102BABABD6}" destId="{B60804EC-209B-4181-BC24-4EFEB8591054}" srcOrd="1" destOrd="0" presId="urn:microsoft.com/office/officeart/2005/8/layout/hierarchy2"/>
    <dgm:cxn modelId="{63DC8413-3E8A-4545-BAA9-AB4FC8ABB399}" type="presParOf" srcId="{4DD4AC0A-35C9-4960-8BBA-8BEF49ACBC9F}" destId="{3DD00662-579B-4BAD-93CB-E5F9EDB94BE7}" srcOrd="2" destOrd="0" presId="urn:microsoft.com/office/officeart/2005/8/layout/hierarchy2"/>
    <dgm:cxn modelId="{9C8CD07D-08FE-4D99-81B3-295796504F9D}" type="presParOf" srcId="{3DD00662-579B-4BAD-93CB-E5F9EDB94BE7}" destId="{2F4E841C-FDEC-4758-83FB-03EFEF40FCD2}" srcOrd="0" destOrd="0" presId="urn:microsoft.com/office/officeart/2005/8/layout/hierarchy2"/>
    <dgm:cxn modelId="{0C9156F4-1BBD-4F59-A1DA-ED8B9FD95268}" type="presParOf" srcId="{4DD4AC0A-35C9-4960-8BBA-8BEF49ACBC9F}" destId="{545D0206-2180-459D-A138-6AF87B65F02A}" srcOrd="3" destOrd="0" presId="urn:microsoft.com/office/officeart/2005/8/layout/hierarchy2"/>
    <dgm:cxn modelId="{A489AFB4-9EB1-471D-8CAC-7AFA2207B1FA}" type="presParOf" srcId="{545D0206-2180-459D-A138-6AF87B65F02A}" destId="{343C4056-440C-4BD3-9904-3F0021C12C4A}" srcOrd="0" destOrd="0" presId="urn:microsoft.com/office/officeart/2005/8/layout/hierarchy2"/>
    <dgm:cxn modelId="{EEBAD0D8-3250-4C1E-B2AC-03A186F03176}" type="presParOf" srcId="{545D0206-2180-459D-A138-6AF87B65F02A}" destId="{D24E5794-AD95-495C-9FC2-A1B32187F9B1}" srcOrd="1" destOrd="0" presId="urn:microsoft.com/office/officeart/2005/8/layout/hierarchy2"/>
    <dgm:cxn modelId="{412162B4-42D1-48EB-AA54-E98188B0B399}" type="presParOf" srcId="{4DD4AC0A-35C9-4960-8BBA-8BEF49ACBC9F}" destId="{096F6802-0852-4B76-910D-8AEC84BD9DC3}" srcOrd="4" destOrd="0" presId="urn:microsoft.com/office/officeart/2005/8/layout/hierarchy2"/>
    <dgm:cxn modelId="{6FB61220-3B51-4191-B55F-62F96BCECBD3}" type="presParOf" srcId="{096F6802-0852-4B76-910D-8AEC84BD9DC3}" destId="{478293E9-714C-4D76-AB03-916E4BA7F5FA}" srcOrd="0" destOrd="0" presId="urn:microsoft.com/office/officeart/2005/8/layout/hierarchy2"/>
    <dgm:cxn modelId="{5BD26621-F239-491C-AF1E-E18692065EEF}" type="presParOf" srcId="{4DD4AC0A-35C9-4960-8BBA-8BEF49ACBC9F}" destId="{B4C235AB-B430-4706-8F49-2E28903353B0}" srcOrd="5" destOrd="0" presId="urn:microsoft.com/office/officeart/2005/8/layout/hierarchy2"/>
    <dgm:cxn modelId="{F928FAA0-027B-4639-88CE-37BE8FADC53B}" type="presParOf" srcId="{B4C235AB-B430-4706-8F49-2E28903353B0}" destId="{BC0C8503-FC6B-44F0-96A2-0B826FBA17F7}" srcOrd="0" destOrd="0" presId="urn:microsoft.com/office/officeart/2005/8/layout/hierarchy2"/>
    <dgm:cxn modelId="{FCEBF66C-2CDF-4F1A-BEDE-E02CBDD1EB0A}" type="presParOf" srcId="{B4C235AB-B430-4706-8F49-2E28903353B0}" destId="{03CE3289-3681-4334-A287-BC0D31303556}" srcOrd="1" destOrd="0" presId="urn:microsoft.com/office/officeart/2005/8/layout/hierarchy2"/>
    <dgm:cxn modelId="{FBBE405C-3C2A-4548-A7F6-9259B3AC7088}" type="presParOf" srcId="{ADCE17E4-62E4-4A68-943B-89E901CC6B29}" destId="{EE819133-D87E-4CFE-AE88-47FE6A51E6A4}" srcOrd="2" destOrd="0" presId="urn:microsoft.com/office/officeart/2005/8/layout/hierarchy2"/>
    <dgm:cxn modelId="{02523A6E-AE65-47F3-8ECE-566A6B96C857}" type="presParOf" srcId="{EE819133-D87E-4CFE-AE88-47FE6A51E6A4}" destId="{B88C7001-3C3D-4E57-A2D8-4A447249B5BB}" srcOrd="0" destOrd="0" presId="urn:microsoft.com/office/officeart/2005/8/layout/hierarchy2"/>
    <dgm:cxn modelId="{DBB489F1-7850-459F-A8A9-F5734CAA3E27}" type="presParOf" srcId="{ADCE17E4-62E4-4A68-943B-89E901CC6B29}" destId="{AAC28256-CD82-4BF6-AE1A-D3F026D6D77F}" srcOrd="3" destOrd="0" presId="urn:microsoft.com/office/officeart/2005/8/layout/hierarchy2"/>
    <dgm:cxn modelId="{62320567-7717-4088-85D9-A94EBAA928AB}" type="presParOf" srcId="{AAC28256-CD82-4BF6-AE1A-D3F026D6D77F}" destId="{A79E0740-7B45-46C1-A2DD-F46FAFF9B443}" srcOrd="0" destOrd="0" presId="urn:microsoft.com/office/officeart/2005/8/layout/hierarchy2"/>
    <dgm:cxn modelId="{0E6E6043-4324-4A29-922D-6B9C7A8923D6}" type="presParOf" srcId="{AAC28256-CD82-4BF6-AE1A-D3F026D6D77F}" destId="{1C9701A6-9FEB-4D2E-890B-0C15B639DF5C}" srcOrd="1" destOrd="0" presId="urn:microsoft.com/office/officeart/2005/8/layout/hierarchy2"/>
    <dgm:cxn modelId="{89930CB1-8191-4B75-9DCA-466C3CA1C371}" type="presParOf" srcId="{1C9701A6-9FEB-4D2E-890B-0C15B639DF5C}" destId="{2A01B785-7714-4C1E-8148-4A9B0BEC3300}" srcOrd="0" destOrd="0" presId="urn:microsoft.com/office/officeart/2005/8/layout/hierarchy2"/>
    <dgm:cxn modelId="{230937C2-49E6-4808-B23C-237155E2C120}" type="presParOf" srcId="{2A01B785-7714-4C1E-8148-4A9B0BEC3300}" destId="{C8A73DC3-66EE-489F-B8D3-3A1E7C5DE107}" srcOrd="0" destOrd="0" presId="urn:microsoft.com/office/officeart/2005/8/layout/hierarchy2"/>
    <dgm:cxn modelId="{8F566DE0-BD84-4E42-9C40-F496C7E8C6FF}" type="presParOf" srcId="{1C9701A6-9FEB-4D2E-890B-0C15B639DF5C}" destId="{36B68355-4DC6-4ED4-9FEE-514B3CF096E3}" srcOrd="1" destOrd="0" presId="urn:microsoft.com/office/officeart/2005/8/layout/hierarchy2"/>
    <dgm:cxn modelId="{8C7386B3-7AA0-473E-978A-8659167160AC}" type="presParOf" srcId="{36B68355-4DC6-4ED4-9FEE-514B3CF096E3}" destId="{F91D9B9B-4813-455E-94A5-CF7CDA783E47}" srcOrd="0" destOrd="0" presId="urn:microsoft.com/office/officeart/2005/8/layout/hierarchy2"/>
    <dgm:cxn modelId="{79DBB006-1FF2-4EA4-961E-464FE7A4E950}" type="presParOf" srcId="{36B68355-4DC6-4ED4-9FEE-514B3CF096E3}" destId="{03C27494-8840-4FBF-B726-8B1ABD47F144}" srcOrd="1" destOrd="0" presId="urn:microsoft.com/office/officeart/2005/8/layout/hierarchy2"/>
    <dgm:cxn modelId="{D2AD1445-C9C4-47CF-B2E0-526FFF1A0041}" type="presParOf" srcId="{1C9701A6-9FEB-4D2E-890B-0C15B639DF5C}" destId="{2057C847-20D2-456B-A069-55E92E066E26}" srcOrd="2" destOrd="0" presId="urn:microsoft.com/office/officeart/2005/8/layout/hierarchy2"/>
    <dgm:cxn modelId="{A2F5CCE8-7FD8-4EA0-889E-8E6D7CF4B965}" type="presParOf" srcId="{2057C847-20D2-456B-A069-55E92E066E26}" destId="{0ECC6DD6-B97C-4D23-9A38-A136F97004B8}" srcOrd="0" destOrd="0" presId="urn:microsoft.com/office/officeart/2005/8/layout/hierarchy2"/>
    <dgm:cxn modelId="{E7DE1C56-7D45-4225-9F16-D55649D25A71}" type="presParOf" srcId="{1C9701A6-9FEB-4D2E-890B-0C15B639DF5C}" destId="{46E84F2D-21E9-46B3-8828-A5221A3D7247}" srcOrd="3" destOrd="0" presId="urn:microsoft.com/office/officeart/2005/8/layout/hierarchy2"/>
    <dgm:cxn modelId="{C440618F-5606-477B-9E4A-54121DB84350}" type="presParOf" srcId="{46E84F2D-21E9-46B3-8828-A5221A3D7247}" destId="{D4A19004-FBA2-48DB-973C-F2ABCB6DAB2C}" srcOrd="0" destOrd="0" presId="urn:microsoft.com/office/officeart/2005/8/layout/hierarchy2"/>
    <dgm:cxn modelId="{172C6EA2-CA6B-4C6D-BB92-7CA33C3509FA}" type="presParOf" srcId="{46E84F2D-21E9-46B3-8828-A5221A3D7247}" destId="{E35C5976-C326-42D6-B1C0-D1628F61FC0E}" srcOrd="1" destOrd="0" presId="urn:microsoft.com/office/officeart/2005/8/layout/hierarchy2"/>
    <dgm:cxn modelId="{8D4E3D6C-8146-4966-8653-DA611E628B59}" type="presParOf" srcId="{ADCE17E4-62E4-4A68-943B-89E901CC6B29}" destId="{8BE7855A-F383-4A15-AA9E-CF6D1B3B38D2}" srcOrd="4" destOrd="0" presId="urn:microsoft.com/office/officeart/2005/8/layout/hierarchy2"/>
    <dgm:cxn modelId="{753EDFDD-066B-43BF-89E2-CCDDFE79DA28}" type="presParOf" srcId="{8BE7855A-F383-4A15-AA9E-CF6D1B3B38D2}" destId="{5CFA6B47-CDCF-4D15-8D18-CED6C4A4BFB3}" srcOrd="0" destOrd="0" presId="urn:microsoft.com/office/officeart/2005/8/layout/hierarchy2"/>
    <dgm:cxn modelId="{E403EBF0-52AA-4B81-914F-F9B0031D769B}" type="presParOf" srcId="{ADCE17E4-62E4-4A68-943B-89E901CC6B29}" destId="{7F656E28-F3B3-40FD-9869-C41C7E15AB85}" srcOrd="5" destOrd="0" presId="urn:microsoft.com/office/officeart/2005/8/layout/hierarchy2"/>
    <dgm:cxn modelId="{B7C9AB50-D47D-4748-9E94-3BF00A7E3565}" type="presParOf" srcId="{7F656E28-F3B3-40FD-9869-C41C7E15AB85}" destId="{747C2157-FD23-4036-B945-C65449B4BA0E}" srcOrd="0" destOrd="0" presId="urn:microsoft.com/office/officeart/2005/8/layout/hierarchy2"/>
    <dgm:cxn modelId="{776D3EC9-165A-4104-A232-5FA9207AA9A2}" type="presParOf" srcId="{7F656E28-F3B3-40FD-9869-C41C7E15AB85}" destId="{07E6F06D-D1CD-4E9D-94DB-D5EDD2D1668E}" srcOrd="1" destOrd="0" presId="urn:microsoft.com/office/officeart/2005/8/layout/hierarchy2"/>
    <dgm:cxn modelId="{F71ED678-7CBC-436B-B9D3-E145A28314CE}" type="presParOf" srcId="{07E6F06D-D1CD-4E9D-94DB-D5EDD2D1668E}" destId="{FB2BF404-DDD1-493B-8ACA-0D86BB926471}" srcOrd="0" destOrd="0" presId="urn:microsoft.com/office/officeart/2005/8/layout/hierarchy2"/>
    <dgm:cxn modelId="{C7E3E06C-5385-46C2-BE8E-133095438633}" type="presParOf" srcId="{FB2BF404-DDD1-493B-8ACA-0D86BB926471}" destId="{084D8AD7-AC31-4113-B1D2-289789FBB007}" srcOrd="0" destOrd="0" presId="urn:microsoft.com/office/officeart/2005/8/layout/hierarchy2"/>
    <dgm:cxn modelId="{C11C7A93-D37B-412B-A269-D007BCB674D2}" type="presParOf" srcId="{07E6F06D-D1CD-4E9D-94DB-D5EDD2D1668E}" destId="{A4E49FC6-123A-4574-AD6B-945E72C94C4F}" srcOrd="1" destOrd="0" presId="urn:microsoft.com/office/officeart/2005/8/layout/hierarchy2"/>
    <dgm:cxn modelId="{3CB03B24-C0D3-4575-801F-F85371BB6988}" type="presParOf" srcId="{A4E49FC6-123A-4574-AD6B-945E72C94C4F}" destId="{1BAF5D44-9EE7-40A8-8448-B827242AE6E3}" srcOrd="0" destOrd="0" presId="urn:microsoft.com/office/officeart/2005/8/layout/hierarchy2"/>
    <dgm:cxn modelId="{4A7E1BBB-19D9-4FE5-AEC5-73AFBE4B4896}" type="presParOf" srcId="{A4E49FC6-123A-4574-AD6B-945E72C94C4F}" destId="{250FCFDB-B8C8-4415-ABEC-589F7779917E}" srcOrd="1" destOrd="0" presId="urn:microsoft.com/office/officeart/2005/8/layout/hierarchy2"/>
    <dgm:cxn modelId="{490B846E-7DD4-4D22-B82B-A5D526B41C59}" type="presParOf" srcId="{07E6F06D-D1CD-4E9D-94DB-D5EDD2D1668E}" destId="{BC3C702C-2117-4AFE-B8C9-43BF9119389C}" srcOrd="2" destOrd="0" presId="urn:microsoft.com/office/officeart/2005/8/layout/hierarchy2"/>
    <dgm:cxn modelId="{7A9DCF73-D33C-4379-A275-F31BACB466DF}" type="presParOf" srcId="{BC3C702C-2117-4AFE-B8C9-43BF9119389C}" destId="{0B7E16B8-DBB5-4F3A-9A4C-A2A272971E1D}" srcOrd="0" destOrd="0" presId="urn:microsoft.com/office/officeart/2005/8/layout/hierarchy2"/>
    <dgm:cxn modelId="{85D7A81F-DFF9-40CE-B432-B5AFD95A07A4}" type="presParOf" srcId="{07E6F06D-D1CD-4E9D-94DB-D5EDD2D1668E}" destId="{A2628470-8F58-4C96-AF36-DEE0FE585E18}" srcOrd="3" destOrd="0" presId="urn:microsoft.com/office/officeart/2005/8/layout/hierarchy2"/>
    <dgm:cxn modelId="{3363B040-C2DF-4B84-B9E3-F8443245A5F2}" type="presParOf" srcId="{A2628470-8F58-4C96-AF36-DEE0FE585E18}" destId="{BCF62615-2431-4B02-9189-40BCA54ED720}" srcOrd="0" destOrd="0" presId="urn:microsoft.com/office/officeart/2005/8/layout/hierarchy2"/>
    <dgm:cxn modelId="{D4631187-DB08-4B70-971A-3D2B243148A9}" type="presParOf" srcId="{A2628470-8F58-4C96-AF36-DEE0FE585E18}" destId="{2A752A39-80CB-4D0D-8C1B-5614C1585D23}" srcOrd="1" destOrd="0" presId="urn:microsoft.com/office/officeart/2005/8/layout/hierarchy2"/>
    <dgm:cxn modelId="{D1AA049B-CB1D-48FD-B1C7-601F40F54376}" type="presParOf" srcId="{07E6F06D-D1CD-4E9D-94DB-D5EDD2D1668E}" destId="{4D9A1212-0CD5-4197-BD7B-C929AADC3A44}" srcOrd="4" destOrd="0" presId="urn:microsoft.com/office/officeart/2005/8/layout/hierarchy2"/>
    <dgm:cxn modelId="{9DE3DE9B-2AD2-416B-B297-40C571953311}" type="presParOf" srcId="{4D9A1212-0CD5-4197-BD7B-C929AADC3A44}" destId="{A04297AE-0D2B-4AED-AE0D-EA4A40896A59}" srcOrd="0" destOrd="0" presId="urn:microsoft.com/office/officeart/2005/8/layout/hierarchy2"/>
    <dgm:cxn modelId="{BE544F8A-B3DA-4F38-B4AE-B44E7140BFA7}" type="presParOf" srcId="{07E6F06D-D1CD-4E9D-94DB-D5EDD2D1668E}" destId="{316812F6-8B1E-4C39-9945-19886C62AFCB}" srcOrd="5" destOrd="0" presId="urn:microsoft.com/office/officeart/2005/8/layout/hierarchy2"/>
    <dgm:cxn modelId="{9EA9A2E0-EBD7-406F-9688-2E3317C583D3}" type="presParOf" srcId="{316812F6-8B1E-4C39-9945-19886C62AFCB}" destId="{8426785B-C86C-4D94-857B-6BFB4CE6B33C}" srcOrd="0" destOrd="0" presId="urn:microsoft.com/office/officeart/2005/8/layout/hierarchy2"/>
    <dgm:cxn modelId="{9A558125-D894-4069-B0C8-C1DB2DEAAFF0}" type="presParOf" srcId="{316812F6-8B1E-4C39-9945-19886C62AFCB}" destId="{3CE141F7-DE89-4A41-85AB-CFB32B9889F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5345A6-E24E-4914-8FEC-CBEB8C3B9A3D}">
      <dsp:nvSpPr>
        <dsp:cNvPr id="0" name=""/>
        <dsp:cNvSpPr/>
      </dsp:nvSpPr>
      <dsp:spPr>
        <a:xfrm>
          <a:off x="1756132" y="1468786"/>
          <a:ext cx="965034" cy="482517"/>
        </a:xfrm>
        <a:prstGeom prst="roundRect">
          <a:avLst>
            <a:gd name="adj" fmla="val 10000"/>
          </a:avLst>
        </a:prstGeom>
        <a:solidFill>
          <a:schemeClr val="accent1">
            <a:shade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Welcome</a:t>
          </a:r>
          <a:endParaRPr lang="ko-KR" altLang="en-US" sz="1400" kern="1200" dirty="0"/>
        </a:p>
      </dsp:txBody>
      <dsp:txXfrm>
        <a:off x="1770264" y="1482918"/>
        <a:ext cx="936770" cy="454253"/>
      </dsp:txXfrm>
    </dsp:sp>
    <dsp:sp modelId="{DD01761D-3DF7-4C4B-B7D9-9EEF28C42807}">
      <dsp:nvSpPr>
        <dsp:cNvPr id="0" name=""/>
        <dsp:cNvSpPr/>
      </dsp:nvSpPr>
      <dsp:spPr>
        <a:xfrm rot="18379365">
          <a:off x="2420216" y="1103878"/>
          <a:ext cx="1476454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476454" y="11381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121532" y="1078349"/>
        <a:ext cx="73822" cy="73822"/>
      </dsp:txXfrm>
    </dsp:sp>
    <dsp:sp modelId="{51E92BF0-C189-41ED-9368-54215D50214B}">
      <dsp:nvSpPr>
        <dsp:cNvPr id="0" name=""/>
        <dsp:cNvSpPr/>
      </dsp:nvSpPr>
      <dsp:spPr>
        <a:xfrm>
          <a:off x="3595719" y="279217"/>
          <a:ext cx="965034" cy="482517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예약</a:t>
          </a:r>
        </a:p>
      </dsp:txBody>
      <dsp:txXfrm>
        <a:off x="3609851" y="293349"/>
        <a:ext cx="936770" cy="454253"/>
      </dsp:txXfrm>
    </dsp:sp>
    <dsp:sp modelId="{A28EB1E6-31BA-41F4-9A23-6D627D8150AD}">
      <dsp:nvSpPr>
        <dsp:cNvPr id="0" name=""/>
        <dsp:cNvSpPr/>
      </dsp:nvSpPr>
      <dsp:spPr>
        <a:xfrm rot="20231577">
          <a:off x="4532773" y="370370"/>
          <a:ext cx="715755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15755" y="11381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872757" y="363858"/>
        <a:ext cx="35787" cy="35787"/>
      </dsp:txXfrm>
    </dsp:sp>
    <dsp:sp modelId="{2B528EA3-019C-452C-98A5-FAAD16ABAF65}">
      <dsp:nvSpPr>
        <dsp:cNvPr id="0" name=""/>
        <dsp:cNvSpPr/>
      </dsp:nvSpPr>
      <dsp:spPr>
        <a:xfrm>
          <a:off x="5220548" y="1769"/>
          <a:ext cx="965034" cy="482517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객실 예약</a:t>
          </a:r>
        </a:p>
      </dsp:txBody>
      <dsp:txXfrm>
        <a:off x="5234680" y="15901"/>
        <a:ext cx="936770" cy="454253"/>
      </dsp:txXfrm>
    </dsp:sp>
    <dsp:sp modelId="{A09B476B-2739-43B4-87CC-9331A6B404FA}">
      <dsp:nvSpPr>
        <dsp:cNvPr id="0" name=""/>
        <dsp:cNvSpPr/>
      </dsp:nvSpPr>
      <dsp:spPr>
        <a:xfrm rot="1368423">
          <a:off x="4532773" y="647817"/>
          <a:ext cx="715755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15755" y="11381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872757" y="641305"/>
        <a:ext cx="35787" cy="35787"/>
      </dsp:txXfrm>
    </dsp:sp>
    <dsp:sp modelId="{29731442-1405-4CAB-9280-C6B6987087D0}">
      <dsp:nvSpPr>
        <dsp:cNvPr id="0" name=""/>
        <dsp:cNvSpPr/>
      </dsp:nvSpPr>
      <dsp:spPr>
        <a:xfrm>
          <a:off x="5220548" y="556664"/>
          <a:ext cx="965034" cy="482517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서비스 예약</a:t>
          </a:r>
        </a:p>
      </dsp:txBody>
      <dsp:txXfrm>
        <a:off x="5234680" y="570796"/>
        <a:ext cx="936770" cy="454253"/>
      </dsp:txXfrm>
    </dsp:sp>
    <dsp:sp modelId="{A9C22980-1D13-47DD-AB60-5A3C33AB24AB}">
      <dsp:nvSpPr>
        <dsp:cNvPr id="0" name=""/>
        <dsp:cNvSpPr/>
      </dsp:nvSpPr>
      <dsp:spPr>
        <a:xfrm rot="18289469">
          <a:off x="6040612" y="509094"/>
          <a:ext cx="675954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675954" y="11381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361690" y="503577"/>
        <a:ext cx="33797" cy="33797"/>
      </dsp:txXfrm>
    </dsp:sp>
    <dsp:sp modelId="{36BDC8EC-86C5-452F-BF8F-FC41864855B9}">
      <dsp:nvSpPr>
        <dsp:cNvPr id="0" name=""/>
        <dsp:cNvSpPr/>
      </dsp:nvSpPr>
      <dsp:spPr>
        <a:xfrm>
          <a:off x="6571596" y="1769"/>
          <a:ext cx="965034" cy="482517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조식 서비스</a:t>
          </a:r>
        </a:p>
      </dsp:txBody>
      <dsp:txXfrm>
        <a:off x="6585728" y="15901"/>
        <a:ext cx="936770" cy="454253"/>
      </dsp:txXfrm>
    </dsp:sp>
    <dsp:sp modelId="{3DD00662-579B-4BAD-93CB-E5F9EDB94BE7}">
      <dsp:nvSpPr>
        <dsp:cNvPr id="0" name=""/>
        <dsp:cNvSpPr/>
      </dsp:nvSpPr>
      <dsp:spPr>
        <a:xfrm>
          <a:off x="6185582" y="786541"/>
          <a:ext cx="386013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386013" y="11381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368939" y="788272"/>
        <a:ext cx="19300" cy="19300"/>
      </dsp:txXfrm>
    </dsp:sp>
    <dsp:sp modelId="{343C4056-440C-4BD3-9904-3F0021C12C4A}">
      <dsp:nvSpPr>
        <dsp:cNvPr id="0" name=""/>
        <dsp:cNvSpPr/>
      </dsp:nvSpPr>
      <dsp:spPr>
        <a:xfrm>
          <a:off x="6571596" y="556664"/>
          <a:ext cx="965034" cy="482517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픽업 서비스</a:t>
          </a:r>
        </a:p>
      </dsp:txBody>
      <dsp:txXfrm>
        <a:off x="6585728" y="570796"/>
        <a:ext cx="936770" cy="454253"/>
      </dsp:txXfrm>
    </dsp:sp>
    <dsp:sp modelId="{096F6802-0852-4B76-910D-8AEC84BD9DC3}">
      <dsp:nvSpPr>
        <dsp:cNvPr id="0" name=""/>
        <dsp:cNvSpPr/>
      </dsp:nvSpPr>
      <dsp:spPr>
        <a:xfrm rot="3310531">
          <a:off x="6040612" y="1063988"/>
          <a:ext cx="675954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675954" y="11381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361690" y="1058471"/>
        <a:ext cx="33797" cy="33797"/>
      </dsp:txXfrm>
    </dsp:sp>
    <dsp:sp modelId="{BC0C8503-FC6B-44F0-96A2-0B826FBA17F7}">
      <dsp:nvSpPr>
        <dsp:cNvPr id="0" name=""/>
        <dsp:cNvSpPr/>
      </dsp:nvSpPr>
      <dsp:spPr>
        <a:xfrm>
          <a:off x="6571596" y="1111559"/>
          <a:ext cx="965034" cy="482517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…</a:t>
          </a:r>
          <a:endParaRPr lang="ko-KR" altLang="en-US" sz="1400" kern="1200" dirty="0"/>
        </a:p>
      </dsp:txBody>
      <dsp:txXfrm>
        <a:off x="6585728" y="1125691"/>
        <a:ext cx="936770" cy="454253"/>
      </dsp:txXfrm>
    </dsp:sp>
    <dsp:sp modelId="{EE819133-D87E-4CFE-AE88-47FE6A51E6A4}">
      <dsp:nvSpPr>
        <dsp:cNvPr id="0" name=""/>
        <dsp:cNvSpPr/>
      </dsp:nvSpPr>
      <dsp:spPr>
        <a:xfrm rot="21289918">
          <a:off x="2719366" y="1658773"/>
          <a:ext cx="88568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885680" y="11381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140064" y="1648013"/>
        <a:ext cx="44284" cy="44284"/>
      </dsp:txXfrm>
    </dsp:sp>
    <dsp:sp modelId="{A79E0740-7B45-46C1-A2DD-F46FAFF9B443}">
      <dsp:nvSpPr>
        <dsp:cNvPr id="0" name=""/>
        <dsp:cNvSpPr/>
      </dsp:nvSpPr>
      <dsp:spPr>
        <a:xfrm>
          <a:off x="3603247" y="1389006"/>
          <a:ext cx="965034" cy="482517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환불</a:t>
          </a:r>
        </a:p>
      </dsp:txBody>
      <dsp:txXfrm>
        <a:off x="3617379" y="1403138"/>
        <a:ext cx="936770" cy="454253"/>
      </dsp:txXfrm>
    </dsp:sp>
    <dsp:sp modelId="{2A01B785-7714-4C1E-8148-4A9B0BEC3300}">
      <dsp:nvSpPr>
        <dsp:cNvPr id="0" name=""/>
        <dsp:cNvSpPr/>
      </dsp:nvSpPr>
      <dsp:spPr>
        <a:xfrm rot="20217426">
          <a:off x="4540003" y="1480160"/>
          <a:ext cx="70882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08822" y="11381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876694" y="1473821"/>
        <a:ext cx="35441" cy="35441"/>
      </dsp:txXfrm>
    </dsp:sp>
    <dsp:sp modelId="{F91D9B9B-4813-455E-94A5-CF7CDA783E47}">
      <dsp:nvSpPr>
        <dsp:cNvPr id="0" name=""/>
        <dsp:cNvSpPr/>
      </dsp:nvSpPr>
      <dsp:spPr>
        <a:xfrm>
          <a:off x="5220548" y="1111559"/>
          <a:ext cx="965034" cy="482517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예약 환불</a:t>
          </a:r>
        </a:p>
      </dsp:txBody>
      <dsp:txXfrm>
        <a:off x="5234680" y="1125691"/>
        <a:ext cx="936770" cy="454253"/>
      </dsp:txXfrm>
    </dsp:sp>
    <dsp:sp modelId="{2057C847-20D2-456B-A069-55E92E066E26}">
      <dsp:nvSpPr>
        <dsp:cNvPr id="0" name=""/>
        <dsp:cNvSpPr/>
      </dsp:nvSpPr>
      <dsp:spPr>
        <a:xfrm rot="1382574">
          <a:off x="4540003" y="1757607"/>
          <a:ext cx="70882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08822" y="11381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876694" y="1751268"/>
        <a:ext cx="35441" cy="35441"/>
      </dsp:txXfrm>
    </dsp:sp>
    <dsp:sp modelId="{D4A19004-FBA2-48DB-973C-F2ABCB6DAB2C}">
      <dsp:nvSpPr>
        <dsp:cNvPr id="0" name=""/>
        <dsp:cNvSpPr/>
      </dsp:nvSpPr>
      <dsp:spPr>
        <a:xfrm>
          <a:off x="5220548" y="1666454"/>
          <a:ext cx="965034" cy="482517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서비스 환불</a:t>
          </a:r>
        </a:p>
      </dsp:txBody>
      <dsp:txXfrm>
        <a:off x="5234680" y="1680586"/>
        <a:ext cx="936770" cy="454253"/>
      </dsp:txXfrm>
    </dsp:sp>
    <dsp:sp modelId="{8BE7855A-F383-4A15-AA9E-CF6D1B3B38D2}">
      <dsp:nvSpPr>
        <dsp:cNvPr id="0" name=""/>
        <dsp:cNvSpPr/>
      </dsp:nvSpPr>
      <dsp:spPr>
        <a:xfrm rot="3359659">
          <a:off x="2373614" y="2352391"/>
          <a:ext cx="1577184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577184" y="11381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600" kern="1200"/>
        </a:p>
      </dsp:txBody>
      <dsp:txXfrm>
        <a:off x="3122777" y="2324344"/>
        <a:ext cx="78859" cy="78859"/>
      </dsp:txXfrm>
    </dsp:sp>
    <dsp:sp modelId="{747C2157-FD23-4036-B945-C65449B4BA0E}">
      <dsp:nvSpPr>
        <dsp:cNvPr id="0" name=""/>
        <dsp:cNvSpPr/>
      </dsp:nvSpPr>
      <dsp:spPr>
        <a:xfrm>
          <a:off x="3603247" y="2776244"/>
          <a:ext cx="965034" cy="482517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문의</a:t>
          </a:r>
        </a:p>
      </dsp:txBody>
      <dsp:txXfrm>
        <a:off x="3617379" y="2790376"/>
        <a:ext cx="936770" cy="454253"/>
      </dsp:txXfrm>
    </dsp:sp>
    <dsp:sp modelId="{FB2BF404-DDD1-493B-8ACA-0D86BB926471}">
      <dsp:nvSpPr>
        <dsp:cNvPr id="0" name=""/>
        <dsp:cNvSpPr/>
      </dsp:nvSpPr>
      <dsp:spPr>
        <a:xfrm rot="19176696">
          <a:off x="4466232" y="2728673"/>
          <a:ext cx="856364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856364" y="11381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873005" y="2718646"/>
        <a:ext cx="42818" cy="42818"/>
      </dsp:txXfrm>
    </dsp:sp>
    <dsp:sp modelId="{1BAF5D44-9EE7-40A8-8448-B827242AE6E3}">
      <dsp:nvSpPr>
        <dsp:cNvPr id="0" name=""/>
        <dsp:cNvSpPr/>
      </dsp:nvSpPr>
      <dsp:spPr>
        <a:xfrm>
          <a:off x="5220548" y="2221349"/>
          <a:ext cx="965034" cy="482517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위치 정보</a:t>
          </a:r>
        </a:p>
      </dsp:txBody>
      <dsp:txXfrm>
        <a:off x="5234680" y="2235481"/>
        <a:ext cx="936770" cy="454253"/>
      </dsp:txXfrm>
    </dsp:sp>
    <dsp:sp modelId="{BC3C702C-2117-4AFE-B8C9-43BF9119389C}">
      <dsp:nvSpPr>
        <dsp:cNvPr id="0" name=""/>
        <dsp:cNvSpPr/>
      </dsp:nvSpPr>
      <dsp:spPr>
        <a:xfrm>
          <a:off x="4568281" y="3006120"/>
          <a:ext cx="65226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652266" y="11381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878108" y="3001196"/>
        <a:ext cx="32613" cy="32613"/>
      </dsp:txXfrm>
    </dsp:sp>
    <dsp:sp modelId="{BCF62615-2431-4B02-9189-40BCA54ED720}">
      <dsp:nvSpPr>
        <dsp:cNvPr id="0" name=""/>
        <dsp:cNvSpPr/>
      </dsp:nvSpPr>
      <dsp:spPr>
        <a:xfrm>
          <a:off x="5220548" y="2776244"/>
          <a:ext cx="965034" cy="482517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가격</a:t>
          </a:r>
        </a:p>
      </dsp:txBody>
      <dsp:txXfrm>
        <a:off x="5234680" y="2790376"/>
        <a:ext cx="936770" cy="454253"/>
      </dsp:txXfrm>
    </dsp:sp>
    <dsp:sp modelId="{4D9A1212-0CD5-4197-BD7B-C929AADC3A44}">
      <dsp:nvSpPr>
        <dsp:cNvPr id="0" name=""/>
        <dsp:cNvSpPr/>
      </dsp:nvSpPr>
      <dsp:spPr>
        <a:xfrm rot="2423304">
          <a:off x="4466232" y="3283568"/>
          <a:ext cx="856364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856364" y="11381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873005" y="3273540"/>
        <a:ext cx="42818" cy="42818"/>
      </dsp:txXfrm>
    </dsp:sp>
    <dsp:sp modelId="{8426785B-C86C-4D94-857B-6BFB4CE6B33C}">
      <dsp:nvSpPr>
        <dsp:cNvPr id="0" name=""/>
        <dsp:cNvSpPr/>
      </dsp:nvSpPr>
      <dsp:spPr>
        <a:xfrm>
          <a:off x="5220548" y="3331138"/>
          <a:ext cx="965034" cy="482517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…</a:t>
          </a:r>
          <a:endParaRPr lang="ko-KR" altLang="en-US" sz="1400" kern="1200" dirty="0"/>
        </a:p>
      </dsp:txBody>
      <dsp:txXfrm>
        <a:off x="5234680" y="3345270"/>
        <a:ext cx="936770" cy="4542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EFA226B-8687-4023-982E-203E86CDDE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B31E8D2-805F-4FD8-B2FE-F031AB3A102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3681D-8523-4057-BE25-3A01D4175BCD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B4BB90-988E-4148-A247-F3747568AD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D79873-DFD0-4DA1-954C-3E1142D20C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298119-2AD9-4752-BF34-85E905BEE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1142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B21202-6A7C-405E-BF47-34A2BE973300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8FF56-46A5-4AF7-922D-9865B8B66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1387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428E5-4487-4DFD-8F28-9D964CD37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4DD16E-187C-4E7E-ABBE-F6BAC9F37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A4909-5F9B-4C27-B710-67153ABA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CFCCF-5301-4659-931D-5BCDD409F184}" type="datetime1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C0D00-E907-440E-A201-CB22D51C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CD4DB-7CDF-4DC5-A588-36FF3B79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3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66B7B-1EDC-4343-9BA3-A7E1981C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5A37DD-A068-47F0-B5E9-276C85D0A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B77AA3-0D93-4AAE-923B-6CB8DC910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F825F-B1F5-43F1-867C-C0771F64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F66F5-B7A4-4801-8FF9-4C40D3FE804E}" type="datetime1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DF479B-B03B-4053-AC71-D2F3CCE3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3258AE-092A-4CB5-839C-AEFEF541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D5B9B-7087-4278-8D9F-742BE7B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D46886-A0A8-4BC6-BC27-C23665A86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FBE18-7E7B-464D-AD6B-7728D293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243B5-2120-4AA3-A436-C349C920E084}" type="datetime1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B71CC-82EF-4AF7-B753-454DFD33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1512D-1F1E-4E61-8590-1679657E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16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D78E37-5232-46D5-834E-28C0916B6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468B19-65B1-488C-AE29-F57BCDB92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112E3-2C15-484C-AA1B-F968958E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2D4F9-B266-4324-8E7B-4BFFEF70ADB3}" type="datetime1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8E4BE-748D-4FB8-BC6B-A661EC4E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3EE48-1179-4BE7-B1F5-AAA66B51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3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0765E-FEE5-4F3E-B758-957F9D1D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203BB-146D-4B44-AA2A-D336C0BF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A8557-8690-42D1-8E15-36046512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9FD7-AA68-4957-BB10-FBB86EC3F7F3}" type="datetime1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62651-A169-457B-99EA-EA1182CF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44B403-3C1C-4CE4-AA5F-DF4C2A7C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8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486F1-7E70-4862-B180-2F6D6C67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908656-EF8F-48E0-9146-072072465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B4667-8BEE-4EC9-BA83-01E5A6FD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119B8-97F7-4F32-AE4E-E07484B8DA41}" type="datetime1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D9826-20A3-4308-8A7E-4443ADE4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94DF9-3D1A-4060-B052-7334DBE8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8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22D55-7DBF-4DF1-AA0F-67C643A6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2F76A-C30B-4227-9FF3-E27F34C3E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20396-A042-42DD-9F0A-41B357119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142A1-0A63-479E-9A20-AF9E0235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DBCF-781B-47E6-9F25-312E0C8F794C}" type="datetime1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A1015A-5E4C-48EF-B12F-BAC88CCB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A470E-15C8-4466-BB2E-CE85324B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2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A09FD-4F6B-48E5-BE06-783FEA30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B8419-E738-4085-9DEA-BCA42D09E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587FC7-027E-491E-BED2-077EECD8E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F5D329-9162-4215-8C89-91A50AF8A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CA0DCA-1843-474C-A22A-E55A19E91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0573AA-E75C-4AEF-B12E-B708309C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FD5CC-839F-4EDA-8FF4-F454CE79055D}" type="datetime1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03317B-845F-46B5-AEAD-5D1A351E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0B0CCC-652B-4FAD-9905-871FB0B1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13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11D18-6A50-431A-910D-D067F0BD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D8662F-716A-4A1D-B2EA-998F00F9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E14C-604F-4B10-A69D-47CD1B739D3C}" type="datetime1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E16FA2-A4DB-4FA7-9701-60D7AF42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B5A49D-3517-4E67-A938-EB73ECC0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02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35FA2-728D-4F38-8B2E-0C9E09253DBD}" type="datetime1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8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2E3444-C2C2-4681-9513-DB0E82875E9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20841-9342-4CDA-8C44-883E549BD709}" type="datetime1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46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D9945-F253-480F-B350-42D88724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A3872-D885-4E5E-93E0-787173DD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EA71B0-39FE-4979-8EEE-D65F5EED9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D771C-80C4-4A89-9DDE-75DEF39A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67D58-F075-4997-A0C5-6D9B600C3F7A}" type="datetime1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BA1B2-C8F1-4247-A6DE-B7406BF0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EDE68-03B7-446B-9B78-5F31A3A3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9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E0DACC-CEE6-4418-B167-457C89CF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9CE159-3C04-447D-A17B-131FA8317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3AF69-C0A0-4CD9-9332-EB467E43C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7D0F0-6129-445E-89D7-939922C04F60}" type="datetime1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77B31-56FC-4575-A118-0FB21F2D8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745DC-A89F-4B55-AEDC-D856DADB5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37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4A2E3D7-91A6-4EEF-82B1-5629029CE80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1387" y="520854"/>
            <a:ext cx="4011060" cy="4011060"/>
          </a:xfrm>
          <a:prstGeom prst="ellipse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6A231D34-A997-4FA9-AB4B-04B0E2BA2E28}"/>
              </a:ext>
            </a:extLst>
          </p:cNvPr>
          <p:cNvSpPr/>
          <p:nvPr/>
        </p:nvSpPr>
        <p:spPr>
          <a:xfrm>
            <a:off x="3896319" y="520854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22D3392-C542-49BC-BB5B-6DE5C8EFA770}"/>
              </a:ext>
            </a:extLst>
          </p:cNvPr>
          <p:cNvSpPr/>
          <p:nvPr/>
        </p:nvSpPr>
        <p:spPr>
          <a:xfrm>
            <a:off x="4307769" y="654140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1BB15-838B-44E2-82D2-653300432D78}"/>
              </a:ext>
            </a:extLst>
          </p:cNvPr>
          <p:cNvSpPr txBox="1"/>
          <p:nvPr/>
        </p:nvSpPr>
        <p:spPr>
          <a:xfrm>
            <a:off x="4356444" y="4823607"/>
            <a:ext cx="37240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kern="1800" spc="1100" dirty="0">
                <a:solidFill>
                  <a:schemeClr val="accent6"/>
                </a:solidFill>
              </a:rPr>
              <a:t>콘도 예약 서비스 </a:t>
            </a:r>
            <a:r>
              <a:rPr lang="ko-KR" altLang="en-US" sz="1600" kern="1800" spc="1100" dirty="0" err="1">
                <a:solidFill>
                  <a:schemeClr val="accent6"/>
                </a:solidFill>
              </a:rPr>
              <a:t>챗봇</a:t>
            </a:r>
            <a:endParaRPr lang="ko-KR" altLang="en-US" sz="1600" kern="1800" spc="1100" dirty="0">
              <a:solidFill>
                <a:schemeClr val="accent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0BFDF4-616E-4260-AED0-D996CE7660D0}"/>
              </a:ext>
            </a:extLst>
          </p:cNvPr>
          <p:cNvSpPr txBox="1"/>
          <p:nvPr/>
        </p:nvSpPr>
        <p:spPr>
          <a:xfrm>
            <a:off x="5538695" y="6078122"/>
            <a:ext cx="1649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6"/>
                </a:solidFill>
              </a:rPr>
              <a:t>발표자</a:t>
            </a:r>
            <a:r>
              <a:rPr lang="en-US" altLang="ko-KR" sz="1600" dirty="0">
                <a:solidFill>
                  <a:schemeClr val="accent6"/>
                </a:solidFill>
              </a:rPr>
              <a:t>: </a:t>
            </a:r>
            <a:r>
              <a:rPr lang="ko-KR" altLang="en-US" sz="1600" dirty="0">
                <a:solidFill>
                  <a:schemeClr val="accent6"/>
                </a:solidFill>
              </a:rPr>
              <a:t>정 찬영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B9A546-59E9-445E-84F9-E6D6097B22D7}"/>
              </a:ext>
            </a:extLst>
          </p:cNvPr>
          <p:cNvSpPr txBox="1"/>
          <p:nvPr/>
        </p:nvSpPr>
        <p:spPr>
          <a:xfrm>
            <a:off x="4900091" y="5235815"/>
            <a:ext cx="28264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kern="1800" spc="1100" dirty="0">
                <a:solidFill>
                  <a:schemeClr val="accent6"/>
                </a:solidFill>
              </a:rPr>
              <a:t>HUGO</a:t>
            </a:r>
            <a:endParaRPr lang="ko-KR" altLang="en-US" sz="5400" kern="1800" spc="1100" dirty="0">
              <a:solidFill>
                <a:schemeClr val="accent6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CFCB14E-72F4-4406-B6E3-950A9D7F88B0}"/>
              </a:ext>
            </a:extLst>
          </p:cNvPr>
          <p:cNvCxnSpPr>
            <a:cxnSpLocks/>
          </p:cNvCxnSpPr>
          <p:nvPr/>
        </p:nvCxnSpPr>
        <p:spPr>
          <a:xfrm>
            <a:off x="4485189" y="4798486"/>
            <a:ext cx="32873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839E9F-44CE-4186-B732-D6E38FF8A558}"/>
              </a:ext>
            </a:extLst>
          </p:cNvPr>
          <p:cNvCxnSpPr>
            <a:cxnSpLocks/>
          </p:cNvCxnSpPr>
          <p:nvPr/>
        </p:nvCxnSpPr>
        <p:spPr>
          <a:xfrm>
            <a:off x="4485189" y="5193608"/>
            <a:ext cx="32873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09045452-15C2-41EB-B467-80A4D6C92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31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D0A020FE-1939-43F9-ACCE-F924ECAF60FF}"/>
              </a:ext>
            </a:extLst>
          </p:cNvPr>
          <p:cNvSpPr/>
          <p:nvPr/>
        </p:nvSpPr>
        <p:spPr>
          <a:xfrm>
            <a:off x="0" y="6562846"/>
            <a:ext cx="12192000" cy="2951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</a:rPr>
              <a:t>© </a:t>
            </a:r>
            <a:r>
              <a:rPr lang="en-US" altLang="ko-KR" sz="1050" dirty="0" err="1">
                <a:solidFill>
                  <a:schemeClr val="tx1"/>
                </a:solidFill>
              </a:rPr>
              <a:t>Jeong</a:t>
            </a:r>
            <a:r>
              <a:rPr lang="en-US" altLang="ko-KR" sz="1050" dirty="0">
                <a:solidFill>
                  <a:schemeClr val="tx1"/>
                </a:solidFill>
              </a:rPr>
              <a:t> Chan Young, all rights reversed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936B308-2BCD-47D5-B69F-9711F6D57EE2}"/>
              </a:ext>
            </a:extLst>
          </p:cNvPr>
          <p:cNvSpPr/>
          <p:nvPr/>
        </p:nvSpPr>
        <p:spPr>
          <a:xfrm>
            <a:off x="8364820" y="3289319"/>
            <a:ext cx="2767875" cy="2767875"/>
          </a:xfrm>
          <a:prstGeom prst="ellipse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E618F3C-4F46-4794-A83B-596039880A05}"/>
              </a:ext>
            </a:extLst>
          </p:cNvPr>
          <p:cNvSpPr/>
          <p:nvPr/>
        </p:nvSpPr>
        <p:spPr>
          <a:xfrm>
            <a:off x="6321214" y="3289319"/>
            <a:ext cx="2767875" cy="2767875"/>
          </a:xfrm>
          <a:prstGeom prst="ellipse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0652CBA-57A7-4D11-A252-C6571A6986A2}"/>
              </a:ext>
            </a:extLst>
          </p:cNvPr>
          <p:cNvSpPr/>
          <p:nvPr/>
        </p:nvSpPr>
        <p:spPr>
          <a:xfrm>
            <a:off x="7343017" y="1581958"/>
            <a:ext cx="2767875" cy="2767875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D4F490-23B9-4751-81DD-3EB98763973A}"/>
              </a:ext>
            </a:extLst>
          </p:cNvPr>
          <p:cNvSpPr txBox="1"/>
          <p:nvPr/>
        </p:nvSpPr>
        <p:spPr>
          <a:xfrm>
            <a:off x="6862486" y="4569063"/>
            <a:ext cx="1172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간단한 구축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F53E84-221A-4F70-A0E7-C80FF2BEE01F}"/>
              </a:ext>
            </a:extLst>
          </p:cNvPr>
          <p:cNvSpPr txBox="1"/>
          <p:nvPr/>
        </p:nvSpPr>
        <p:spPr>
          <a:xfrm>
            <a:off x="8018797" y="284115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무료 이용 가능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2CD465-87B3-47DC-B991-1FEA2D072210}"/>
              </a:ext>
            </a:extLst>
          </p:cNvPr>
          <p:cNvSpPr txBox="1"/>
          <p:nvPr/>
        </p:nvSpPr>
        <p:spPr>
          <a:xfrm>
            <a:off x="9338886" y="4569063"/>
            <a:ext cx="1544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강력한 언어모델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B75C2E3-73AF-42D4-82EB-BA706BFE2873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21C232D-E7CE-4323-B329-1D5560607042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85BBC86-E77F-4C57-B4C1-E2BCE1FB957C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구축 프레임워크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D3D393-89B2-4F9C-A687-BE39493893AA}"/>
              </a:ext>
            </a:extLst>
          </p:cNvPr>
          <p:cNvSpPr txBox="1"/>
          <p:nvPr/>
        </p:nvSpPr>
        <p:spPr>
          <a:xfrm>
            <a:off x="660400" y="694970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구축 기획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FB25838-1214-49F5-8DEC-321426A0B259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DBABCEA0-D825-450D-B872-46C766740248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5AE66CD-252C-491A-8820-488CEB01B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279" y="3179704"/>
            <a:ext cx="4191000" cy="109537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3D2EDB-70E1-4ECE-9631-B9DFED6FB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57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592A23D-39AF-494D-B96F-504422FAE091}"/>
              </a:ext>
            </a:extLst>
          </p:cNvPr>
          <p:cNvSpPr/>
          <p:nvPr/>
        </p:nvSpPr>
        <p:spPr>
          <a:xfrm>
            <a:off x="0" y="6562846"/>
            <a:ext cx="12192000" cy="2951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</a:rPr>
              <a:t>© </a:t>
            </a:r>
            <a:r>
              <a:rPr lang="en-US" altLang="ko-KR" sz="1050" dirty="0" err="1">
                <a:solidFill>
                  <a:schemeClr val="tx1"/>
                </a:solidFill>
              </a:rPr>
              <a:t>Jeong</a:t>
            </a:r>
            <a:r>
              <a:rPr lang="en-US" altLang="ko-KR" sz="1050" dirty="0">
                <a:solidFill>
                  <a:schemeClr val="tx1"/>
                </a:solidFill>
              </a:rPr>
              <a:t> Chan Young, all rights reversed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6ABA712-6BAE-484F-97C2-E24F30E85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953202"/>
              </p:ext>
            </p:extLst>
          </p:nvPr>
        </p:nvGraphicFramePr>
        <p:xfrm>
          <a:off x="410901" y="1481442"/>
          <a:ext cx="11476300" cy="4317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7497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1636538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2678208">
                  <a:extLst>
                    <a:ext uri="{9D8B030D-6E8A-4147-A177-3AD203B41FA5}">
                      <a16:colId xmlns:a16="http://schemas.microsoft.com/office/drawing/2014/main" val="1382983538"/>
                    </a:ext>
                  </a:extLst>
                </a:gridCol>
                <a:gridCol w="1560848">
                  <a:extLst>
                    <a:ext uri="{9D8B030D-6E8A-4147-A177-3AD203B41FA5}">
                      <a16:colId xmlns:a16="http://schemas.microsoft.com/office/drawing/2014/main" val="3458951494"/>
                    </a:ext>
                  </a:extLst>
                </a:gridCol>
                <a:gridCol w="2171365">
                  <a:extLst>
                    <a:ext uri="{9D8B030D-6E8A-4147-A177-3AD203B41FA5}">
                      <a16:colId xmlns:a16="http://schemas.microsoft.com/office/drawing/2014/main" val="1338558711"/>
                    </a:ext>
                  </a:extLst>
                </a:gridCol>
                <a:gridCol w="2191844">
                  <a:extLst>
                    <a:ext uri="{9D8B030D-6E8A-4147-A177-3AD203B41FA5}">
                      <a16:colId xmlns:a16="http://schemas.microsoft.com/office/drawing/2014/main" val="1226177902"/>
                    </a:ext>
                  </a:extLst>
                </a:gridCol>
              </a:tblGrid>
              <a:tr h="8505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순번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입력 항목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입력타입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입력예시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비고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8505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콘도 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예약할 콘도의 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문자열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서울콘도 </a:t>
                      </a:r>
                      <a:r>
                        <a:rPr lang="ko-KR" altLang="en-US" sz="1800" spc="-150" dirty="0" err="1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예약할래</a:t>
                      </a:r>
                      <a:endParaRPr lang="ko-KR" altLang="en-US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ctr" latinLnBrk="1">
                        <a:buAutoNum type="arabicPeriod"/>
                      </a:pPr>
                      <a:r>
                        <a:rPr lang="ko-KR" altLang="en-US" sz="1800" spc="-150" dirty="0" err="1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서울한화콘도</a:t>
                      </a:r>
                      <a:endParaRPr lang="en-US" altLang="ko-KR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  <a:p>
                      <a:pPr marL="457200" indent="-457200" algn="ctr" latinLnBrk="1">
                        <a:buAutoNum type="arabicPeriod"/>
                      </a:pPr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제주신화콘도</a:t>
                      </a:r>
                      <a:endParaRPr lang="en-US" altLang="ko-KR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  <a:p>
                      <a:pPr marL="457200" indent="-457200" algn="ctr" latinLnBrk="1">
                        <a:buAutoNum type="arabicPeriod"/>
                      </a:pPr>
                      <a:r>
                        <a:rPr lang="ko-KR" altLang="en-US" sz="1800" spc="-150" dirty="0" err="1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강원롯데콘도</a:t>
                      </a:r>
                      <a:endParaRPr lang="ko-KR" altLang="en-US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8505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일정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체크인 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문자열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내일로 해줘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8505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인원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총 숙박 인원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정수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8514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조식 유무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조식 서비스 신청 유무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문자열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예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3BF058-DAFC-4B16-A830-CA24218C48F2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8790262-CCA1-493D-86E2-04D39543DF7F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8706F9-CA3E-473F-BB8B-6E262CF3790B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정의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7F8CA6-36C5-4E9A-B227-6F286B09BC9F}"/>
              </a:ext>
            </a:extLst>
          </p:cNvPr>
          <p:cNvSpPr txBox="1"/>
          <p:nvPr/>
        </p:nvSpPr>
        <p:spPr>
          <a:xfrm>
            <a:off x="660400" y="694970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구축 기획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FDCEB5-7E86-4D28-A382-12D8F51E41CF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F051F70-8454-4C07-BBDD-76908C9B92D1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CE9495-120F-454C-9F4C-B4DCC3CD6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6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E89F408A-A574-4634-8B66-FD5C8446CCF5}"/>
              </a:ext>
            </a:extLst>
          </p:cNvPr>
          <p:cNvSpPr/>
          <p:nvPr/>
        </p:nvSpPr>
        <p:spPr>
          <a:xfrm>
            <a:off x="0" y="6562846"/>
            <a:ext cx="12192000" cy="2951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</a:rPr>
              <a:t>© </a:t>
            </a:r>
            <a:r>
              <a:rPr lang="en-US" altLang="ko-KR" sz="1050" dirty="0" err="1">
                <a:solidFill>
                  <a:schemeClr val="tx1"/>
                </a:solidFill>
              </a:rPr>
              <a:t>Jeong</a:t>
            </a:r>
            <a:r>
              <a:rPr lang="en-US" altLang="ko-KR" sz="1050" dirty="0">
                <a:solidFill>
                  <a:schemeClr val="tx1"/>
                </a:solidFill>
              </a:rPr>
              <a:t> Chan Young, all rights reversed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2340705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예상 시나리오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03F367-568F-4C2F-BA77-ACFD90303A26}"/>
                </a:ext>
              </a:extLst>
            </p:cNvPr>
            <p:cNvSpPr txBox="1"/>
            <p:nvPr/>
          </p:nvSpPr>
          <p:spPr>
            <a:xfrm>
              <a:off x="660400" y="694970"/>
              <a:ext cx="7296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0" i="0" dirty="0">
                  <a:solidFill>
                    <a:srgbClr val="202124"/>
                  </a:solidFill>
                  <a:effectLst/>
                  <a:latin typeface="Apple SD Gothic Neo"/>
                </a:rPr>
                <a:t>구축 기획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+mj-ea"/>
                </a:rPr>
                <a:t>2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4988064-063B-460C-ABC4-6F2ECCAFCE50}"/>
              </a:ext>
            </a:extLst>
          </p:cNvPr>
          <p:cNvSpPr/>
          <p:nvPr/>
        </p:nvSpPr>
        <p:spPr>
          <a:xfrm>
            <a:off x="10064187" y="6562846"/>
            <a:ext cx="2081514" cy="2951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© </a:t>
            </a:r>
            <a:r>
              <a:rPr lang="ko-KR" altLang="en-US" sz="1050" dirty="0">
                <a:solidFill>
                  <a:schemeClr val="tx1"/>
                </a:solidFill>
              </a:rPr>
              <a:t>정 찬영 </a:t>
            </a:r>
            <a:r>
              <a:rPr lang="en-US" altLang="ko-KR" sz="1050" dirty="0">
                <a:solidFill>
                  <a:schemeClr val="tx1"/>
                </a:solidFill>
              </a:rPr>
              <a:t>all rights reversed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BE9EC652-3C4A-46FC-94D0-CDFA94CF2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752" y="1301226"/>
            <a:ext cx="8061564" cy="5034279"/>
          </a:xfrm>
          <a:prstGeom prst="rect">
            <a:avLst/>
          </a:prstGeom>
        </p:spPr>
      </p:pic>
      <p:sp>
        <p:nvSpPr>
          <p:cNvPr id="19" name="슬라이드 번호 개체 틀 18">
            <a:extLst>
              <a:ext uri="{FF2B5EF4-FFF2-40B4-BE49-F238E27FC236}">
                <a16:creationId xmlns:a16="http://schemas.microsoft.com/office/drawing/2014/main" id="{FF5E3987-0E1D-4A3C-8FE7-2D143ABB7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25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4226536" y="3262771"/>
            <a:ext cx="3887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>
                    <a:lumMod val="95000"/>
                  </a:schemeClr>
                </a:solidFill>
              </a:rPr>
              <a:t>실제 서비스 사용 예시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3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D12C05F-61C1-42D7-8ED5-64F2FFF48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38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927075AF-53FB-4CF5-A85C-79835D995802}"/>
              </a:ext>
            </a:extLst>
          </p:cNvPr>
          <p:cNvSpPr/>
          <p:nvPr/>
        </p:nvSpPr>
        <p:spPr>
          <a:xfrm>
            <a:off x="0" y="6562846"/>
            <a:ext cx="12192000" cy="2951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</a:rPr>
              <a:t>© </a:t>
            </a:r>
            <a:r>
              <a:rPr lang="en-US" altLang="ko-KR" sz="1050" dirty="0" err="1">
                <a:solidFill>
                  <a:schemeClr val="tx1"/>
                </a:solidFill>
              </a:rPr>
              <a:t>Jeong</a:t>
            </a:r>
            <a:r>
              <a:rPr lang="en-US" altLang="ko-KR" sz="1050" dirty="0">
                <a:solidFill>
                  <a:schemeClr val="tx1"/>
                </a:solidFill>
              </a:rPr>
              <a:t> Chan Young, all rights reversed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4AF5C5D-089E-4230-8C36-93DABFAB533D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081DC9C-7EAC-4371-870B-D4CCC7614F2D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7B2A04-2928-40C2-8D1D-784C5072E347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결과 확인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622069D-4F8D-4805-A718-A002E3E6803E}"/>
              </a:ext>
            </a:extLst>
          </p:cNvPr>
          <p:cNvSpPr txBox="1"/>
          <p:nvPr/>
        </p:nvSpPr>
        <p:spPr>
          <a:xfrm>
            <a:off x="660400" y="694970"/>
            <a:ext cx="1454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실제 서비스 사용 예시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0DE0C2-2A3B-4CC3-847C-165974C17647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B071D30-05AC-49F4-92EA-F8C94D6DE708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4C8EB78D-2839-4CC6-A84D-84897809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54" y="1468649"/>
            <a:ext cx="3355659" cy="203448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1F70B131-A1B1-438C-BB94-9F91C90C1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563" y="3296013"/>
            <a:ext cx="3355659" cy="222917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8004D6B2-C2A4-4835-8DA5-E348A04AE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247" y="1468649"/>
            <a:ext cx="3355659" cy="195122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0D702E5E-DA24-46F1-AA5C-71825EB663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6030" y="3477588"/>
            <a:ext cx="3404384" cy="204759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53F0FF5E-211B-4872-9536-2108B809BA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3629" y="1483592"/>
            <a:ext cx="3355659" cy="23296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289D720F-FCC2-4996-B233-B41F91BAE01E}"/>
              </a:ext>
            </a:extLst>
          </p:cNvPr>
          <p:cNvSpPr/>
          <p:nvPr/>
        </p:nvSpPr>
        <p:spPr>
          <a:xfrm>
            <a:off x="1785923" y="5829041"/>
            <a:ext cx="8483754" cy="508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정보 수합 과정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7313F45-5157-46A7-BD3C-F088C942F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36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92682C1B-5E98-4A57-A5D0-F2FF7FDA7764}"/>
              </a:ext>
            </a:extLst>
          </p:cNvPr>
          <p:cNvSpPr/>
          <p:nvPr/>
        </p:nvSpPr>
        <p:spPr>
          <a:xfrm>
            <a:off x="0" y="6562846"/>
            <a:ext cx="12192000" cy="2951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</a:rPr>
              <a:t>© </a:t>
            </a:r>
            <a:r>
              <a:rPr lang="en-US" altLang="ko-KR" sz="1050" dirty="0" err="1">
                <a:solidFill>
                  <a:schemeClr val="tx1"/>
                </a:solidFill>
              </a:rPr>
              <a:t>Jeong</a:t>
            </a:r>
            <a:r>
              <a:rPr lang="en-US" altLang="ko-KR" sz="1050" dirty="0">
                <a:solidFill>
                  <a:schemeClr val="tx1"/>
                </a:solidFill>
              </a:rPr>
              <a:t> Chan Young, all rights reversed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4AF5C5D-089E-4230-8C36-93DABFAB533D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081DC9C-7EAC-4371-870B-D4CCC7614F2D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7B2A04-2928-40C2-8D1D-784C5072E347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결과 확인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0DE0C2-2A3B-4CC3-847C-165974C17647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B071D30-05AC-49F4-92EA-F8C94D6DE708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D2372CCE-9F84-4310-A35E-B1DB17807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322" y="2146566"/>
            <a:ext cx="3126035" cy="288385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AAC1CE60-FD62-4C9A-8B76-44B11497906E}"/>
              </a:ext>
            </a:extLst>
          </p:cNvPr>
          <p:cNvSpPr/>
          <p:nvPr/>
        </p:nvSpPr>
        <p:spPr>
          <a:xfrm>
            <a:off x="5686098" y="3380474"/>
            <a:ext cx="798065" cy="416041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5C125C3-FDA0-4867-B495-26691B640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960" y="1393283"/>
            <a:ext cx="3006060" cy="199693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E1498EC-E76E-4E06-8448-27EFF87F0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645" y="3740668"/>
            <a:ext cx="3006061" cy="176725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68E77E-DE25-4B18-AD6A-FAF96A9FBBDE}"/>
              </a:ext>
            </a:extLst>
          </p:cNvPr>
          <p:cNvSpPr/>
          <p:nvPr/>
        </p:nvSpPr>
        <p:spPr>
          <a:xfrm>
            <a:off x="1785923" y="5829041"/>
            <a:ext cx="8483754" cy="508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REMIND &amp; LOOP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F7A26B-6FAE-43C5-88C6-7B4FC701A8F9}"/>
              </a:ext>
            </a:extLst>
          </p:cNvPr>
          <p:cNvSpPr txBox="1"/>
          <p:nvPr/>
        </p:nvSpPr>
        <p:spPr>
          <a:xfrm>
            <a:off x="660400" y="694970"/>
            <a:ext cx="1454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실제 서비스 사용 예시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153B8C0-77F0-4EA9-9B15-04B0A136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51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D2E6B4EE-F890-4864-8498-13BBABC54F62}"/>
              </a:ext>
            </a:extLst>
          </p:cNvPr>
          <p:cNvSpPr/>
          <p:nvPr/>
        </p:nvSpPr>
        <p:spPr>
          <a:xfrm>
            <a:off x="0" y="6562846"/>
            <a:ext cx="12192000" cy="2951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</a:rPr>
              <a:t>© </a:t>
            </a:r>
            <a:r>
              <a:rPr lang="en-US" altLang="ko-KR" sz="1050" dirty="0" err="1">
                <a:solidFill>
                  <a:schemeClr val="tx1"/>
                </a:solidFill>
              </a:rPr>
              <a:t>Jeong</a:t>
            </a:r>
            <a:r>
              <a:rPr lang="en-US" altLang="ko-KR" sz="1050" dirty="0">
                <a:solidFill>
                  <a:schemeClr val="tx1"/>
                </a:solidFill>
              </a:rPr>
              <a:t> Chan Young, all rights reversed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4AF5C5D-089E-4230-8C36-93DABFAB533D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081DC9C-7EAC-4371-870B-D4CCC7614F2D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7B2A04-2928-40C2-8D1D-784C5072E347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결과 확인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622069D-4F8D-4805-A718-A002E3E6803E}"/>
              </a:ext>
            </a:extLst>
          </p:cNvPr>
          <p:cNvSpPr txBox="1"/>
          <p:nvPr/>
        </p:nvSpPr>
        <p:spPr>
          <a:xfrm>
            <a:off x="660400" y="694970"/>
            <a:ext cx="1454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실제 서비스 사용 예시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0DE0C2-2A3B-4CC3-847C-165974C17647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B071D30-05AC-49F4-92EA-F8C94D6DE708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9CBBEC41-E95F-4C6F-A979-036A85FD5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873" y="1740860"/>
            <a:ext cx="4482960" cy="367388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6237B3-DE76-4449-9B71-D6448DB19BF6}"/>
              </a:ext>
            </a:extLst>
          </p:cNvPr>
          <p:cNvSpPr/>
          <p:nvPr/>
        </p:nvSpPr>
        <p:spPr>
          <a:xfrm>
            <a:off x="3820873" y="5829041"/>
            <a:ext cx="4482960" cy="508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DEFAULT FALLBACK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55698F-4D07-4CB7-A85B-0F9633A5E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41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D2E6B4EE-F890-4864-8498-13BBABC54F62}"/>
              </a:ext>
            </a:extLst>
          </p:cNvPr>
          <p:cNvSpPr/>
          <p:nvPr/>
        </p:nvSpPr>
        <p:spPr>
          <a:xfrm>
            <a:off x="0" y="6562846"/>
            <a:ext cx="12192000" cy="2951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</a:rPr>
              <a:t>© </a:t>
            </a:r>
            <a:r>
              <a:rPr lang="en-US" altLang="ko-KR" sz="1050" dirty="0" err="1">
                <a:solidFill>
                  <a:schemeClr val="tx1"/>
                </a:solidFill>
              </a:rPr>
              <a:t>Jeong</a:t>
            </a:r>
            <a:r>
              <a:rPr lang="en-US" altLang="ko-KR" sz="1050" dirty="0">
                <a:solidFill>
                  <a:schemeClr val="tx1"/>
                </a:solidFill>
              </a:rPr>
              <a:t> Chan Young, all rights reversed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4AF5C5D-089E-4230-8C36-93DABFAB533D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081DC9C-7EAC-4371-870B-D4CCC7614F2D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7B2A04-2928-40C2-8D1D-784C5072E347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데이터베이스 연동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622069D-4F8D-4805-A718-A002E3E6803E}"/>
              </a:ext>
            </a:extLst>
          </p:cNvPr>
          <p:cNvSpPr txBox="1"/>
          <p:nvPr/>
        </p:nvSpPr>
        <p:spPr>
          <a:xfrm>
            <a:off x="660400" y="694970"/>
            <a:ext cx="1454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실제 서비스 사용 예시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0DE0C2-2A3B-4CC3-847C-165974C17647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B071D30-05AC-49F4-92EA-F8C94D6DE708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6237B3-DE76-4449-9B71-D6448DB19BF6}"/>
              </a:ext>
            </a:extLst>
          </p:cNvPr>
          <p:cNvSpPr/>
          <p:nvPr/>
        </p:nvSpPr>
        <p:spPr>
          <a:xfrm>
            <a:off x="3820873" y="5829041"/>
            <a:ext cx="4482960" cy="508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Google Firebase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55698F-4D07-4CB7-A85B-0F9633A5E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325EFA-5EB2-40CE-86C2-A618519752D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959" y="1946928"/>
            <a:ext cx="7400082" cy="362557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1924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B2E78A-DD76-4579-AE6D-036298A78335}"/>
              </a:ext>
            </a:extLst>
          </p:cNvPr>
          <p:cNvSpPr txBox="1"/>
          <p:nvPr/>
        </p:nvSpPr>
        <p:spPr>
          <a:xfrm>
            <a:off x="5195629" y="2824480"/>
            <a:ext cx="18007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pc="-300" dirty="0">
                <a:solidFill>
                  <a:schemeClr val="bg1"/>
                </a:solidFill>
              </a:rPr>
              <a:t>Q &amp; A</a:t>
            </a:r>
            <a:endParaRPr lang="ko-KR" altLang="en-US" sz="5400" spc="-300" dirty="0">
              <a:solidFill>
                <a:schemeClr val="bg1"/>
              </a:solidFill>
            </a:endParaRPr>
          </a:p>
        </p:txBody>
      </p:sp>
      <p:sp>
        <p:nvSpPr>
          <p:cNvPr id="7" name="양쪽 대괄호 6">
            <a:extLst>
              <a:ext uri="{FF2B5EF4-FFF2-40B4-BE49-F238E27FC236}">
                <a16:creationId xmlns:a16="http://schemas.microsoft.com/office/drawing/2014/main" id="{97AE4A29-2593-4900-B755-39346EFAB48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A5810FA-193D-432F-8C35-02F33D1F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59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635ED1-ED7F-42FF-BBC4-E015AAC1D1A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" y="0"/>
            <a:ext cx="12190326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E00438A-FA4D-4AC6-AD9E-C18057FDD8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8078-82E0-46B0-BFB6-AC766ABB0F40}"/>
              </a:ext>
            </a:extLst>
          </p:cNvPr>
          <p:cNvSpPr txBox="1"/>
          <p:nvPr/>
        </p:nvSpPr>
        <p:spPr>
          <a:xfrm>
            <a:off x="4362480" y="3034175"/>
            <a:ext cx="34670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</a:rPr>
              <a:t>THANK</a:t>
            </a:r>
            <a:r>
              <a:rPr lang="ko-KR" altLang="en-US" sz="4400" dirty="0">
                <a:solidFill>
                  <a:schemeClr val="bg1"/>
                </a:solidFill>
              </a:rPr>
              <a:t> </a:t>
            </a:r>
            <a:r>
              <a:rPr lang="en-US" altLang="ko-KR" sz="4400" dirty="0">
                <a:solidFill>
                  <a:schemeClr val="bg1"/>
                </a:solidFill>
              </a:rPr>
              <a:t>YOU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BCBDFE-CA45-4014-9469-EB1F3878F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9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5BEB9E2-B50D-4FDD-900D-0F34D32DEC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5EAB39-6196-4CD6-B3E7-C80940983B80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11861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2B678D-D6FD-424A-AFAC-0D1C8373FDFA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6096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2902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목차  </a:t>
            </a: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Table of Contents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3C08834-ED35-45E6-B147-6F64B4C6C295}"/>
              </a:ext>
            </a:extLst>
          </p:cNvPr>
          <p:cNvGrpSpPr/>
          <p:nvPr/>
        </p:nvGrpSpPr>
        <p:grpSpPr>
          <a:xfrm>
            <a:off x="939800" y="1965450"/>
            <a:ext cx="3544929" cy="707886"/>
            <a:chOff x="939800" y="1442839"/>
            <a:chExt cx="3544929" cy="70788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EF72330-7E35-4F3E-8233-5EF2FA75D0AC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5346A5-0E50-4A80-AECC-3CD8A3A24059}"/>
                </a:ext>
              </a:extLst>
            </p:cNvPr>
            <p:cNvSpPr txBox="1"/>
            <p:nvPr/>
          </p:nvSpPr>
          <p:spPr>
            <a:xfrm>
              <a:off x="1520456" y="1535172"/>
              <a:ext cx="29642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선행사례 및 기술 선정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F076CB6-D359-4E8A-B7BA-83335D6CFD8F}"/>
              </a:ext>
            </a:extLst>
          </p:cNvPr>
          <p:cNvGrpSpPr/>
          <p:nvPr/>
        </p:nvGrpSpPr>
        <p:grpSpPr>
          <a:xfrm>
            <a:off x="939800" y="3258780"/>
            <a:ext cx="1980398" cy="707886"/>
            <a:chOff x="939800" y="1442839"/>
            <a:chExt cx="1980398" cy="70788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275C46-30D4-4E5A-A1AE-F7AB20CDC7FB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39CCD7-3E49-43B4-BB9C-7D7D8A386A9A}"/>
                </a:ext>
              </a:extLst>
            </p:cNvPr>
            <p:cNvSpPr txBox="1"/>
            <p:nvPr/>
          </p:nvSpPr>
          <p:spPr>
            <a:xfrm>
              <a:off x="1520456" y="1535172"/>
              <a:ext cx="13997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구축 기획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C3C80B5-AE52-41E1-806D-EC76DD5D2936}"/>
              </a:ext>
            </a:extLst>
          </p:cNvPr>
          <p:cNvGrpSpPr/>
          <p:nvPr/>
        </p:nvGrpSpPr>
        <p:grpSpPr>
          <a:xfrm>
            <a:off x="939800" y="4552110"/>
            <a:ext cx="3544929" cy="707886"/>
            <a:chOff x="939800" y="1442839"/>
            <a:chExt cx="3544929" cy="70788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387F61B-E90A-4A24-8681-B60ABA115232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39A7FC-8333-48EF-848E-56B2C85A9A85}"/>
                </a:ext>
              </a:extLst>
            </p:cNvPr>
            <p:cNvSpPr txBox="1"/>
            <p:nvPr/>
          </p:nvSpPr>
          <p:spPr>
            <a:xfrm>
              <a:off x="1520456" y="1535172"/>
              <a:ext cx="29642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실제 서비스 사용 예시</a:t>
              </a: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7771067-C4DD-41B9-9D84-B0BFA12A5483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53198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AE8AFF-EF6B-44B2-BEF5-95F28E17E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27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4152198" y="3265434"/>
            <a:ext cx="3887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>
                    <a:lumMod val="95000"/>
                  </a:schemeClr>
                </a:solidFill>
              </a:rPr>
              <a:t>선행사례 및 기술 선정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1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559D9C1-76E9-4981-8692-E91CA9F3E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75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2EAB4F57-994A-4962-983F-A4F12BCA1EB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A9405A5-6142-4FD1-8C72-168628B461D4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AF9B1E-CB99-4F39-B851-687E5E444E46}"/>
              </a:ext>
            </a:extLst>
          </p:cNvPr>
          <p:cNvSpPr txBox="1"/>
          <p:nvPr/>
        </p:nvSpPr>
        <p:spPr>
          <a:xfrm>
            <a:off x="660400" y="138935"/>
            <a:ext cx="176683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3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챗봇이란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9FA253-49F2-49E8-9644-3CA19EBA48E1}"/>
              </a:ext>
            </a:extLst>
          </p:cNvPr>
          <p:cNvSpPr txBox="1"/>
          <p:nvPr/>
        </p:nvSpPr>
        <p:spPr>
          <a:xfrm>
            <a:off x="660400" y="694970"/>
            <a:ext cx="1454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선행사례 및 기술 선정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4431C1-FB8B-42A7-88A8-D140F68D1BFE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1A3FD80-463F-433A-8F28-9D8CA66F75DB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0124B1A-4F5B-4240-90A1-9F3FE1A07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883" y="2375723"/>
            <a:ext cx="7664231" cy="35766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9C3B95-D08C-41A6-8A89-C871CCADD12C}"/>
              </a:ext>
            </a:extLst>
          </p:cNvPr>
          <p:cNvSpPr txBox="1"/>
          <p:nvPr/>
        </p:nvSpPr>
        <p:spPr>
          <a:xfrm>
            <a:off x="3701055" y="5871505"/>
            <a:ext cx="4789885" cy="574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rgbClr val="4E4E4E"/>
                </a:solidFill>
                <a:latin typeface="Open Sans" panose="020B0606030504020204" pitchFamily="34" charset="0"/>
              </a:rPr>
              <a:t>U</a:t>
            </a:r>
            <a:r>
              <a:rPr lang="en-US" altLang="ko-KR" sz="1200" b="0" i="0" dirty="0">
                <a:solidFill>
                  <a:srgbClr val="4E4E4E"/>
                </a:solidFill>
                <a:effectLst/>
                <a:latin typeface="Open Sans" panose="020B0606030504020204" pitchFamily="34" charset="0"/>
              </a:rPr>
              <a:t>sage as a brand communication channel</a:t>
            </a:r>
          </a:p>
          <a:p>
            <a:pPr algn="ctr">
              <a:lnSpc>
                <a:spcPct val="150000"/>
              </a:lnSpc>
            </a:pPr>
            <a:r>
              <a:rPr lang="en-US" altLang="ko-KR" sz="1000" b="0" i="0" dirty="0">
                <a:solidFill>
                  <a:srgbClr val="4E4E4E"/>
                </a:solidFill>
                <a:effectLst/>
                <a:latin typeface="Open Sans" panose="020B0606030504020204" pitchFamily="34" charset="0"/>
              </a:rPr>
              <a:t>* Drift’s 2020 State of Conversational Marketing report</a:t>
            </a:r>
            <a:endParaRPr lang="ko-KR" altLang="en-US" sz="1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90CE75-AFF7-4F4B-9366-643F225663F3}"/>
              </a:ext>
            </a:extLst>
          </p:cNvPr>
          <p:cNvSpPr/>
          <p:nvPr/>
        </p:nvSpPr>
        <p:spPr>
          <a:xfrm>
            <a:off x="1858954" y="1416738"/>
            <a:ext cx="8474092" cy="72685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인간과의 대화를 통해서 특정한 작업을 수행하도록 제작된 컴퓨터 프로그램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EDF4D98-2EE0-4969-8803-34470A6BD2B2}"/>
              </a:ext>
            </a:extLst>
          </p:cNvPr>
          <p:cNvSpPr/>
          <p:nvPr/>
        </p:nvSpPr>
        <p:spPr>
          <a:xfrm>
            <a:off x="0" y="6562846"/>
            <a:ext cx="12192000" cy="2951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</a:rPr>
              <a:t>© </a:t>
            </a:r>
            <a:r>
              <a:rPr lang="en-US" altLang="ko-KR" sz="1050" dirty="0" err="1">
                <a:solidFill>
                  <a:schemeClr val="tx1"/>
                </a:solidFill>
              </a:rPr>
              <a:t>Jeong</a:t>
            </a:r>
            <a:r>
              <a:rPr lang="en-US" altLang="ko-KR" sz="1050" dirty="0">
                <a:solidFill>
                  <a:schemeClr val="tx1"/>
                </a:solidFill>
              </a:rPr>
              <a:t> Chan Young, all rights reversed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EFD8AD-D0ED-4718-9A94-076D56410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03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6DAD3A2-CFF0-4D0A-9AC5-E83BFA79D8AE}"/>
              </a:ext>
            </a:extLst>
          </p:cNvPr>
          <p:cNvSpPr/>
          <p:nvPr/>
        </p:nvSpPr>
        <p:spPr>
          <a:xfrm>
            <a:off x="1086539" y="1502129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9FD786-C859-4AD4-BA6F-D81458F26C0C}"/>
              </a:ext>
            </a:extLst>
          </p:cNvPr>
          <p:cNvSpPr/>
          <p:nvPr/>
        </p:nvSpPr>
        <p:spPr>
          <a:xfrm>
            <a:off x="6217339" y="1502128"/>
            <a:ext cx="4902200" cy="2235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576B35-CD3C-423D-93D2-0646784DDD4A}"/>
              </a:ext>
            </a:extLst>
          </p:cNvPr>
          <p:cNvSpPr/>
          <p:nvPr/>
        </p:nvSpPr>
        <p:spPr>
          <a:xfrm>
            <a:off x="1086539" y="3934394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5F2E44-F418-45DF-9F1F-1481BFD71AA0}"/>
              </a:ext>
            </a:extLst>
          </p:cNvPr>
          <p:cNvSpPr/>
          <p:nvPr/>
        </p:nvSpPr>
        <p:spPr>
          <a:xfrm>
            <a:off x="6217339" y="3934393"/>
            <a:ext cx="4902200" cy="2235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8B27EB-7DFE-4CC4-9C8C-061B7221C6BB}"/>
              </a:ext>
            </a:extLst>
          </p:cNvPr>
          <p:cNvSpPr txBox="1"/>
          <p:nvPr/>
        </p:nvSpPr>
        <p:spPr>
          <a:xfrm>
            <a:off x="4877430" y="3165441"/>
            <a:ext cx="886781" cy="400110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대화형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FEB6928-56CE-4D1B-961F-55CB97BB2BAE}"/>
              </a:ext>
            </a:extLst>
          </p:cNvPr>
          <p:cNvSpPr/>
          <p:nvPr/>
        </p:nvSpPr>
        <p:spPr>
          <a:xfrm>
            <a:off x="6336295" y="3144506"/>
            <a:ext cx="482600" cy="48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3F00C6-FDDF-48AB-A8B6-E47D459D5CEC}"/>
              </a:ext>
            </a:extLst>
          </p:cNvPr>
          <p:cNvSpPr txBox="1"/>
          <p:nvPr/>
        </p:nvSpPr>
        <p:spPr>
          <a:xfrm>
            <a:off x="1312409" y="1762535"/>
            <a:ext cx="1925527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비용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매우 높음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전문성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매우 높음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NLG 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기반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0CA3DC-5113-4F8D-B6C9-D94E83FFAB91}"/>
              </a:ext>
            </a:extLst>
          </p:cNvPr>
          <p:cNvSpPr txBox="1"/>
          <p:nvPr/>
        </p:nvSpPr>
        <p:spPr>
          <a:xfrm>
            <a:off x="8997043" y="1762535"/>
            <a:ext cx="1846979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비용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매우 낮음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전문성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낮음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객관식 질의응답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0051E8-FA4A-471B-BAA3-612D1166F082}"/>
              </a:ext>
            </a:extLst>
          </p:cNvPr>
          <p:cNvSpPr txBox="1"/>
          <p:nvPr/>
        </p:nvSpPr>
        <p:spPr>
          <a:xfrm>
            <a:off x="1312409" y="4194800"/>
            <a:ext cx="1771639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비용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보통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전문성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보통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검색  →  리스트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486438-EAA1-4375-BB4C-3DFE7A49DC33}"/>
              </a:ext>
            </a:extLst>
          </p:cNvPr>
          <p:cNvSpPr txBox="1"/>
          <p:nvPr/>
        </p:nvSpPr>
        <p:spPr>
          <a:xfrm>
            <a:off x="8997042" y="4194800"/>
            <a:ext cx="2031325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비용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보통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전문성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보통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	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순차적 정보수합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0BD850B-4F79-4E6F-B4BA-06668402D335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AE21047-2F4E-4AD2-AE02-C2867E3A9473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58C8C5-C53A-428E-990B-8F9EA90BB753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챗봇의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종류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0082D3-A3AF-4A99-868C-CA96F856224E}"/>
              </a:ext>
            </a:extLst>
          </p:cNvPr>
          <p:cNvSpPr txBox="1"/>
          <p:nvPr/>
        </p:nvSpPr>
        <p:spPr>
          <a:xfrm>
            <a:off x="660400" y="694970"/>
            <a:ext cx="1454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선행사례 및 기술 선정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53D0A8-7FA2-424F-A3B0-6329CD4D71A2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2C3B47C-5A28-4E80-9CA5-A36F7299F556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02F0080-D6E6-471B-B7DE-C14B942B3D5E}"/>
              </a:ext>
            </a:extLst>
          </p:cNvPr>
          <p:cNvSpPr txBox="1"/>
          <p:nvPr/>
        </p:nvSpPr>
        <p:spPr>
          <a:xfrm>
            <a:off x="6406025" y="3165441"/>
            <a:ext cx="886781" cy="400110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트리형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27A249-1A83-425A-BC74-A7749F2327A9}"/>
              </a:ext>
            </a:extLst>
          </p:cNvPr>
          <p:cNvSpPr txBox="1"/>
          <p:nvPr/>
        </p:nvSpPr>
        <p:spPr>
          <a:xfrm>
            <a:off x="4877430" y="4103248"/>
            <a:ext cx="886781" cy="400110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추천형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953DAC-B25F-4187-9D4D-C8A3888C7069}"/>
              </a:ext>
            </a:extLst>
          </p:cNvPr>
          <p:cNvSpPr txBox="1"/>
          <p:nvPr/>
        </p:nvSpPr>
        <p:spPr>
          <a:xfrm>
            <a:off x="6471287" y="4103248"/>
            <a:ext cx="1354858" cy="400110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시나리오형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E16AE80-6361-4614-B159-209CC930CC73}"/>
              </a:ext>
            </a:extLst>
          </p:cNvPr>
          <p:cNvSpPr/>
          <p:nvPr/>
        </p:nvSpPr>
        <p:spPr>
          <a:xfrm>
            <a:off x="10064187" y="6562846"/>
            <a:ext cx="2081514" cy="2951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© </a:t>
            </a:r>
            <a:r>
              <a:rPr lang="ko-KR" altLang="en-US" sz="1050" dirty="0">
                <a:solidFill>
                  <a:schemeClr val="tx1"/>
                </a:solidFill>
              </a:rPr>
              <a:t>정 찬영 </a:t>
            </a:r>
            <a:r>
              <a:rPr lang="en-US" altLang="ko-KR" sz="1050" dirty="0">
                <a:solidFill>
                  <a:schemeClr val="tx1"/>
                </a:solidFill>
              </a:rPr>
              <a:t>all rights</a:t>
            </a:r>
            <a:fld id="{3D00034E-F410-4A50-B6B5-E3B7E1496196}" type="slidenum">
              <a:rPr lang="en-US" altLang="ko-KR" sz="1050" smtClean="0">
                <a:solidFill>
                  <a:schemeClr val="tx1"/>
                </a:solidFill>
              </a:rPr>
              <a:t>5</a:t>
            </a:fld>
            <a:fld id="{11707D3A-E2ED-4087-8BA2-74210B1F9E2B}" type="slidenum">
              <a:rPr lang="en-US" altLang="ko-KR" sz="1050" smtClean="0">
                <a:solidFill>
                  <a:schemeClr val="tx1"/>
                </a:solidFill>
              </a:rPr>
              <a:t>5</a:t>
            </a:fld>
            <a:r>
              <a:rPr lang="en-US" altLang="ko-KR" sz="1050" dirty="0">
                <a:solidFill>
                  <a:schemeClr val="tx1"/>
                </a:solidFill>
              </a:rPr>
              <a:t> reversed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93DB5CF-9D69-48DE-B559-180989CD908C}"/>
              </a:ext>
            </a:extLst>
          </p:cNvPr>
          <p:cNvSpPr/>
          <p:nvPr/>
        </p:nvSpPr>
        <p:spPr>
          <a:xfrm>
            <a:off x="0" y="6562846"/>
            <a:ext cx="12192000" cy="2951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</a:rPr>
              <a:t>© </a:t>
            </a:r>
            <a:r>
              <a:rPr lang="en-US" altLang="ko-KR" sz="1050" dirty="0" err="1">
                <a:solidFill>
                  <a:schemeClr val="tx1"/>
                </a:solidFill>
              </a:rPr>
              <a:t>Jeong</a:t>
            </a:r>
            <a:r>
              <a:rPr lang="en-US" altLang="ko-KR" sz="1050" dirty="0">
                <a:solidFill>
                  <a:schemeClr val="tx1"/>
                </a:solidFill>
              </a:rPr>
              <a:t> Chan Young, all rights reversed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02A5863-3FD6-4D4F-949E-54F6A391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4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F7582A8E-6174-41B2-A3BA-1E1470879FA9}"/>
              </a:ext>
            </a:extLst>
          </p:cNvPr>
          <p:cNvSpPr/>
          <p:nvPr/>
        </p:nvSpPr>
        <p:spPr>
          <a:xfrm>
            <a:off x="0" y="6562846"/>
            <a:ext cx="12192000" cy="2951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</a:rPr>
              <a:t>© </a:t>
            </a:r>
            <a:r>
              <a:rPr lang="en-US" altLang="ko-KR" sz="1050" dirty="0" err="1">
                <a:solidFill>
                  <a:schemeClr val="tx1"/>
                </a:solidFill>
              </a:rPr>
              <a:t>Jeong</a:t>
            </a:r>
            <a:r>
              <a:rPr lang="en-US" altLang="ko-KR" sz="1050" dirty="0">
                <a:solidFill>
                  <a:schemeClr val="tx1"/>
                </a:solidFill>
              </a:rPr>
              <a:t> Chan Young, all rights reversed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DEEA3A4-A147-4F5B-AF5E-1036EC41AE8C}"/>
              </a:ext>
            </a:extLst>
          </p:cNvPr>
          <p:cNvCxnSpPr/>
          <p:nvPr/>
        </p:nvCxnSpPr>
        <p:spPr>
          <a:xfrm>
            <a:off x="1046180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83E9422-4BFE-429D-BD76-8957132380C2}"/>
              </a:ext>
            </a:extLst>
          </p:cNvPr>
          <p:cNvSpPr txBox="1"/>
          <p:nvPr/>
        </p:nvSpPr>
        <p:spPr>
          <a:xfrm>
            <a:off x="1727762" y="5583953"/>
            <a:ext cx="675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이루다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7BDF12-79F8-42FC-9BC3-713B38E15599}"/>
              </a:ext>
            </a:extLst>
          </p:cNvPr>
          <p:cNvSpPr txBox="1"/>
          <p:nvPr/>
        </p:nvSpPr>
        <p:spPr>
          <a:xfrm>
            <a:off x="1708926" y="5875254"/>
            <a:ext cx="6976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err="1"/>
              <a:t>스캐터랩</a:t>
            </a:r>
            <a:endParaRPr lang="ko-KR" altLang="en-US" sz="1100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50D9A36-DB9D-44CA-88AF-3C9A888DB8CE}"/>
              </a:ext>
            </a:extLst>
          </p:cNvPr>
          <p:cNvCxnSpPr/>
          <p:nvPr/>
        </p:nvCxnSpPr>
        <p:spPr>
          <a:xfrm>
            <a:off x="3710583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9C8D2FD-5051-493C-B239-BE85F97CB02E}"/>
              </a:ext>
            </a:extLst>
          </p:cNvPr>
          <p:cNvSpPr txBox="1"/>
          <p:nvPr/>
        </p:nvSpPr>
        <p:spPr>
          <a:xfrm>
            <a:off x="4294577" y="5603032"/>
            <a:ext cx="870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KULTIPS</a:t>
            </a:r>
            <a:endParaRPr lang="ko-KR" altLang="en-US" sz="14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516A41-532E-444B-B021-6EE967194B6D}"/>
              </a:ext>
            </a:extLst>
          </p:cNvPr>
          <p:cNvSpPr txBox="1"/>
          <p:nvPr/>
        </p:nvSpPr>
        <p:spPr>
          <a:xfrm>
            <a:off x="4327735" y="5875254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고려대학교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1252ADB-03CE-4F6C-8C24-C8ECB39E7A87}"/>
              </a:ext>
            </a:extLst>
          </p:cNvPr>
          <p:cNvCxnSpPr/>
          <p:nvPr/>
        </p:nvCxnSpPr>
        <p:spPr>
          <a:xfrm>
            <a:off x="6374986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DA3F362-776C-425B-8EEB-7F193D684990}"/>
              </a:ext>
            </a:extLst>
          </p:cNvPr>
          <p:cNvSpPr txBox="1"/>
          <p:nvPr/>
        </p:nvSpPr>
        <p:spPr>
          <a:xfrm>
            <a:off x="7138322" y="5603032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로다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2B24ED-B869-40F5-9C93-C4FE48C5076D}"/>
              </a:ext>
            </a:extLst>
          </p:cNvPr>
          <p:cNvSpPr txBox="1"/>
          <p:nvPr/>
        </p:nvSpPr>
        <p:spPr>
          <a:xfrm>
            <a:off x="7089816" y="5875254"/>
            <a:ext cx="6976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롯데택배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6926596-C6F5-4097-BD20-308F8C490C2D}"/>
              </a:ext>
            </a:extLst>
          </p:cNvPr>
          <p:cNvCxnSpPr/>
          <p:nvPr/>
        </p:nvCxnSpPr>
        <p:spPr>
          <a:xfrm>
            <a:off x="9039389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CD43160-2BCA-44CC-BD93-ABD4DA6EE0E1}"/>
              </a:ext>
            </a:extLst>
          </p:cNvPr>
          <p:cNvSpPr txBox="1"/>
          <p:nvPr/>
        </p:nvSpPr>
        <p:spPr>
          <a:xfrm>
            <a:off x="9450867" y="5603032"/>
            <a:ext cx="1215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/>
              <a:t>삼성닷컴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챗봇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AB7E51-2E33-470F-8C4A-78288B4ED20B}"/>
              </a:ext>
            </a:extLst>
          </p:cNvPr>
          <p:cNvSpPr txBox="1"/>
          <p:nvPr/>
        </p:nvSpPr>
        <p:spPr>
          <a:xfrm>
            <a:off x="9754219" y="5875254"/>
            <a:ext cx="6976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err="1"/>
              <a:t>삼성닷컴</a:t>
            </a:r>
            <a:endParaRPr lang="ko-KR" alt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3510EF-A4CE-494B-8941-D6DA8533A099}"/>
              </a:ext>
            </a:extLst>
          </p:cNvPr>
          <p:cNvSpPr txBox="1"/>
          <p:nvPr/>
        </p:nvSpPr>
        <p:spPr>
          <a:xfrm flipH="1">
            <a:off x="889747" y="1558487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대화형 </a:t>
            </a:r>
            <a:r>
              <a:rPr lang="ko-KR" altLang="en-US" sz="2000" spc="-150" dirty="0" err="1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챗봇</a:t>
            </a:r>
            <a:endParaRPr lang="ko-KR" altLang="en-US" sz="2000" spc="-15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70DFA6-03C7-4391-BA45-400043E8BC29}"/>
              </a:ext>
            </a:extLst>
          </p:cNvPr>
          <p:cNvSpPr txBox="1"/>
          <p:nvPr/>
        </p:nvSpPr>
        <p:spPr>
          <a:xfrm flipH="1">
            <a:off x="3505798" y="1558487"/>
            <a:ext cx="1841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트리형 </a:t>
            </a:r>
            <a:r>
              <a:rPr lang="ko-KR" altLang="en-US" sz="2000" spc="-150" dirty="0" err="1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챗봇</a:t>
            </a:r>
            <a:endParaRPr lang="ko-KR" altLang="en-US" sz="2000" spc="-15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785C29-D193-45E0-9270-B25D1F5AF4F1}"/>
              </a:ext>
            </a:extLst>
          </p:cNvPr>
          <p:cNvSpPr txBox="1"/>
          <p:nvPr/>
        </p:nvSpPr>
        <p:spPr>
          <a:xfrm flipH="1">
            <a:off x="6121850" y="1558487"/>
            <a:ext cx="1899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추천형 </a:t>
            </a:r>
            <a:r>
              <a:rPr lang="ko-KR" altLang="en-US" sz="2000" spc="-150" dirty="0" err="1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챗봇</a:t>
            </a:r>
            <a:endParaRPr lang="ko-KR" altLang="en-US" sz="2000" spc="-15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7290B3-124C-4CE7-916D-123C29B94810}"/>
              </a:ext>
            </a:extLst>
          </p:cNvPr>
          <p:cNvSpPr txBox="1"/>
          <p:nvPr/>
        </p:nvSpPr>
        <p:spPr>
          <a:xfrm flipH="1">
            <a:off x="8737902" y="1558487"/>
            <a:ext cx="1899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4. </a:t>
            </a:r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시나리오형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9848237-7D1A-46D6-BD84-2F784093F833}"/>
              </a:ext>
            </a:extLst>
          </p:cNvPr>
          <p:cNvSpPr/>
          <p:nvPr/>
        </p:nvSpPr>
        <p:spPr>
          <a:xfrm>
            <a:off x="805841" y="1971955"/>
            <a:ext cx="2519028" cy="3358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45B82CF-5FFD-41A2-ABDB-370473527D9E}"/>
              </a:ext>
            </a:extLst>
          </p:cNvPr>
          <p:cNvSpPr/>
          <p:nvPr/>
        </p:nvSpPr>
        <p:spPr>
          <a:xfrm>
            <a:off x="3470244" y="1971955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4D19866-514A-4134-A1E3-0DE5F3E147B9}"/>
              </a:ext>
            </a:extLst>
          </p:cNvPr>
          <p:cNvSpPr/>
          <p:nvPr/>
        </p:nvSpPr>
        <p:spPr>
          <a:xfrm>
            <a:off x="6134647" y="1971955"/>
            <a:ext cx="2519028" cy="3358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E2166D2-474B-4F20-B320-889538FC2C59}"/>
              </a:ext>
            </a:extLst>
          </p:cNvPr>
          <p:cNvSpPr/>
          <p:nvPr/>
        </p:nvSpPr>
        <p:spPr>
          <a:xfrm>
            <a:off x="8799050" y="1971955"/>
            <a:ext cx="2519028" cy="33587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8515AF1-B6F2-426D-B71E-0AC3349E4DC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228D846-9E3C-4C3B-855A-1258BE47EE1E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76070B1-FF16-4FB1-BB64-121D34A58659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선행사례 조사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15DC1F-F555-4442-BCE4-24A268216C92}"/>
              </a:ext>
            </a:extLst>
          </p:cNvPr>
          <p:cNvSpPr txBox="1"/>
          <p:nvPr/>
        </p:nvSpPr>
        <p:spPr>
          <a:xfrm>
            <a:off x="660400" y="694970"/>
            <a:ext cx="1454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선행사례 및 기술 선정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758FE3-8ADC-4DF1-8F0A-B191195971C4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9435CC8-0EB1-482F-A60F-699F9D1A9595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내용 개체 틀 4">
            <a:extLst>
              <a:ext uri="{FF2B5EF4-FFF2-40B4-BE49-F238E27FC236}">
                <a16:creationId xmlns:a16="http://schemas.microsoft.com/office/drawing/2014/main" id="{1F4EFB44-3A60-489F-B138-F642C511252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6915" y="2400263"/>
            <a:ext cx="1736203" cy="2513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5" name="내용 개체 틀 2">
            <a:extLst>
              <a:ext uri="{FF2B5EF4-FFF2-40B4-BE49-F238E27FC236}">
                <a16:creationId xmlns:a16="http://schemas.microsoft.com/office/drawing/2014/main" id="{15969689-FCD3-42B9-B15D-CD7D29E5533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64662" y="2400263"/>
            <a:ext cx="1752014" cy="2513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BEACC266-B639-499D-8E8F-8992A03D1A6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64461" y="2400263"/>
            <a:ext cx="1880886" cy="2513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75D5E6DA-3D96-45B5-AEF4-3051219B1C6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20851" y="2400263"/>
            <a:ext cx="1844234" cy="2513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16A4EA7-9AC0-462C-820B-E2018094BD9D}"/>
              </a:ext>
            </a:extLst>
          </p:cNvPr>
          <p:cNvSpPr/>
          <p:nvPr/>
        </p:nvSpPr>
        <p:spPr>
          <a:xfrm>
            <a:off x="10064187" y="6562846"/>
            <a:ext cx="2081514" cy="2951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© </a:t>
            </a:r>
            <a:r>
              <a:rPr lang="ko-KR" altLang="en-US" sz="1050" dirty="0">
                <a:solidFill>
                  <a:schemeClr val="tx1"/>
                </a:solidFill>
              </a:rPr>
              <a:t>정 찬영 </a:t>
            </a:r>
            <a:r>
              <a:rPr lang="en-US" altLang="ko-KR" sz="1050" dirty="0">
                <a:solidFill>
                  <a:schemeClr val="tx1"/>
                </a:solidFill>
              </a:rPr>
              <a:t>all rights reversed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09DBEF4-7991-4E26-917A-C9C279584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2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B6D4C8C6-BCD5-4455-9003-5BA83F2E5CBA}"/>
              </a:ext>
            </a:extLst>
          </p:cNvPr>
          <p:cNvSpPr/>
          <p:nvPr/>
        </p:nvSpPr>
        <p:spPr>
          <a:xfrm>
            <a:off x="0" y="6562846"/>
            <a:ext cx="12192000" cy="2951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</a:rPr>
              <a:t>© </a:t>
            </a:r>
            <a:r>
              <a:rPr lang="en-US" altLang="ko-KR" sz="1050" dirty="0" err="1">
                <a:solidFill>
                  <a:schemeClr val="tx1"/>
                </a:solidFill>
              </a:rPr>
              <a:t>Jeong</a:t>
            </a:r>
            <a:r>
              <a:rPr lang="en-US" altLang="ko-KR" sz="1050" dirty="0">
                <a:solidFill>
                  <a:schemeClr val="tx1"/>
                </a:solidFill>
              </a:rPr>
              <a:t> Chan Young, all rights reversed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6ABA712-6BAE-484F-97C2-E24F30E85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187637"/>
              </p:ext>
            </p:extLst>
          </p:nvPr>
        </p:nvGraphicFramePr>
        <p:xfrm>
          <a:off x="660400" y="2060795"/>
          <a:ext cx="10886343" cy="3806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8781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628781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3628781">
                  <a:extLst>
                    <a:ext uri="{9D8B030D-6E8A-4147-A177-3AD203B41FA5}">
                      <a16:colId xmlns:a16="http://schemas.microsoft.com/office/drawing/2014/main" val="1382983538"/>
                    </a:ext>
                  </a:extLst>
                </a:gridCol>
              </a:tblGrid>
              <a:tr h="761218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기술 용이성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상황 적합성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대화형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트리형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spc="-150" dirty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시나리오형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spc="-150" dirty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O</a:t>
                      </a:r>
                      <a:endParaRPr lang="ko-KR" altLang="en-US" sz="2200" b="1" spc="-150" dirty="0">
                        <a:solidFill>
                          <a:srgbClr val="0070C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spc="-150" dirty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O</a:t>
                      </a:r>
                      <a:endParaRPr lang="ko-KR" altLang="en-US" sz="2200" b="1" spc="-150" dirty="0">
                        <a:solidFill>
                          <a:srgbClr val="0070C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추천형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△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3BF058-DAFC-4B16-A830-CA24218C48F2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8790262-CCA1-493D-86E2-04D39543DF7F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8706F9-CA3E-473F-BB8B-6E262CF3790B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타당성 검토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7F8CA6-36C5-4E9A-B227-6F286B09BC9F}"/>
              </a:ext>
            </a:extLst>
          </p:cNvPr>
          <p:cNvSpPr txBox="1"/>
          <p:nvPr/>
        </p:nvSpPr>
        <p:spPr>
          <a:xfrm>
            <a:off x="660400" y="694970"/>
            <a:ext cx="1454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선행사례 및 기술 선정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FDCEB5-7E86-4D28-A382-12D8F51E41CF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F051F70-8454-4C07-BBDD-76908C9B92D1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3DEF1B5-5652-4886-8BB2-25E63B675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57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2C5558-9945-4609-B93F-0370CD1D9F08}"/>
              </a:ext>
            </a:extLst>
          </p:cNvPr>
          <p:cNvSpPr/>
          <p:nvPr/>
        </p:nvSpPr>
        <p:spPr>
          <a:xfrm>
            <a:off x="0" y="6562846"/>
            <a:ext cx="12192000" cy="2951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</a:rPr>
              <a:t>© </a:t>
            </a:r>
            <a:r>
              <a:rPr lang="en-US" altLang="ko-KR" sz="1050" dirty="0" err="1">
                <a:solidFill>
                  <a:schemeClr val="tx1"/>
                </a:solidFill>
              </a:rPr>
              <a:t>Jeong</a:t>
            </a:r>
            <a:r>
              <a:rPr lang="en-US" altLang="ko-KR" sz="1050" dirty="0">
                <a:solidFill>
                  <a:schemeClr val="tx1"/>
                </a:solidFill>
              </a:rPr>
              <a:t> Chan Young, all rights reversed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CDA1B9D-FAFD-4584-8612-3E3EB2E5F37F}"/>
              </a:ext>
            </a:extLst>
          </p:cNvPr>
          <p:cNvSpPr/>
          <p:nvPr/>
        </p:nvSpPr>
        <p:spPr>
          <a:xfrm>
            <a:off x="0" y="1813564"/>
            <a:ext cx="5821680" cy="21272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6B3E73-BD7F-4BA1-B2F6-C8B4BA281BFC}"/>
              </a:ext>
            </a:extLst>
          </p:cNvPr>
          <p:cNvSpPr/>
          <p:nvPr/>
        </p:nvSpPr>
        <p:spPr>
          <a:xfrm>
            <a:off x="0" y="4285626"/>
            <a:ext cx="5821680" cy="212725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3BDED6-B754-4FB0-A536-2CA816478641}"/>
              </a:ext>
            </a:extLst>
          </p:cNvPr>
          <p:cNvSpPr txBox="1"/>
          <p:nvPr/>
        </p:nvSpPr>
        <p:spPr>
          <a:xfrm>
            <a:off x="1115939" y="3182198"/>
            <a:ext cx="265649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b="1" dirty="0">
                <a:solidFill>
                  <a:srgbClr val="4B5C75"/>
                </a:solidFill>
                <a:latin typeface="+mj-ea"/>
                <a:ea typeface="+mj-ea"/>
              </a:rPr>
              <a:t>VS.</a:t>
            </a:r>
            <a:endParaRPr lang="ko-KR" altLang="en-US" sz="11500" b="1" dirty="0">
              <a:solidFill>
                <a:srgbClr val="4B5C75"/>
              </a:solidFill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F22C1C-2CB8-4E24-8468-13CD63D51107}"/>
              </a:ext>
            </a:extLst>
          </p:cNvPr>
          <p:cNvSpPr txBox="1"/>
          <p:nvPr/>
        </p:nvSpPr>
        <p:spPr>
          <a:xfrm>
            <a:off x="146613" y="2140738"/>
            <a:ext cx="4109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콘도 예약 서비스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319C84-9D2D-4500-914C-75FC97D76A31}"/>
              </a:ext>
            </a:extLst>
          </p:cNvPr>
          <p:cNvSpPr txBox="1"/>
          <p:nvPr/>
        </p:nvSpPr>
        <p:spPr>
          <a:xfrm>
            <a:off x="996728" y="4709432"/>
            <a:ext cx="2593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300" dirty="0">
                <a:latin typeface="+mn-ea"/>
              </a:rPr>
              <a:t>시나리오형 </a:t>
            </a:r>
            <a:r>
              <a:rPr lang="ko-KR" altLang="en-US" sz="3200" spc="-300" dirty="0" err="1">
                <a:latin typeface="+mn-ea"/>
              </a:rPr>
              <a:t>챗봇</a:t>
            </a:r>
            <a:endParaRPr lang="ko-KR" altLang="en-US" sz="3200" spc="-300" dirty="0"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EAB4F57-994A-4962-983F-A4F12BCA1EB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A9405A5-6142-4FD1-8C72-168628B461D4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AF9B1E-CB99-4F39-B851-687E5E444E46}"/>
              </a:ext>
            </a:extLst>
          </p:cNvPr>
          <p:cNvSpPr txBox="1"/>
          <p:nvPr/>
        </p:nvSpPr>
        <p:spPr>
          <a:xfrm>
            <a:off x="660400" y="138935"/>
            <a:ext cx="164820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기술 선정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9FA253-49F2-49E8-9644-3CA19EBA48E1}"/>
              </a:ext>
            </a:extLst>
          </p:cNvPr>
          <p:cNvSpPr txBox="1"/>
          <p:nvPr/>
        </p:nvSpPr>
        <p:spPr>
          <a:xfrm>
            <a:off x="660400" y="694970"/>
            <a:ext cx="1454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선행사례 및 기술 선정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4431C1-FB8B-42A7-88A8-D140F68D1BFE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1A3FD80-463F-433A-8F28-9D8CA66F75DB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9D1F1E2-D401-401C-B733-6B771F25939B}"/>
              </a:ext>
            </a:extLst>
          </p:cNvPr>
          <p:cNvSpPr txBox="1"/>
          <p:nvPr/>
        </p:nvSpPr>
        <p:spPr>
          <a:xfrm>
            <a:off x="1061014" y="2817433"/>
            <a:ext cx="4109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ko-KR" altLang="en-US" sz="2000" spc="-300" dirty="0">
                <a:solidFill>
                  <a:schemeClr val="bg1"/>
                </a:solidFill>
                <a:latin typeface="+mn-ea"/>
              </a:rPr>
              <a:t>적은 비용</a:t>
            </a:r>
            <a:endParaRPr lang="en-US" altLang="ko-KR" sz="2000" spc="-300" dirty="0">
              <a:solidFill>
                <a:schemeClr val="bg1"/>
              </a:solidFill>
              <a:latin typeface="+mn-ea"/>
            </a:endParaRPr>
          </a:p>
          <a:p>
            <a:pPr marL="514350" indent="-514350">
              <a:buAutoNum type="arabicParenR"/>
            </a:pPr>
            <a:r>
              <a:rPr lang="ko-KR" altLang="en-US" sz="2000" spc="-300" dirty="0">
                <a:solidFill>
                  <a:schemeClr val="bg1"/>
                </a:solidFill>
                <a:latin typeface="+mn-ea"/>
              </a:rPr>
              <a:t>순차적  조건  비교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AA08CE-4A91-4354-B4DF-3B35792E9B85}"/>
              </a:ext>
            </a:extLst>
          </p:cNvPr>
          <p:cNvSpPr txBox="1"/>
          <p:nvPr/>
        </p:nvSpPr>
        <p:spPr>
          <a:xfrm>
            <a:off x="996728" y="5364070"/>
            <a:ext cx="4109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ko-KR" altLang="en-US" sz="2000" spc="-300" dirty="0">
                <a:latin typeface="+mn-ea"/>
              </a:rPr>
              <a:t>비용</a:t>
            </a:r>
            <a:r>
              <a:rPr lang="en-US" altLang="ko-KR" sz="2000" spc="-300" dirty="0">
                <a:latin typeface="+mn-ea"/>
              </a:rPr>
              <a:t>:  </a:t>
            </a:r>
            <a:r>
              <a:rPr lang="ko-KR" altLang="en-US" sz="2000" spc="-300" dirty="0">
                <a:latin typeface="+mn-ea"/>
              </a:rPr>
              <a:t>보통</a:t>
            </a:r>
            <a:endParaRPr lang="en-US" altLang="ko-KR" sz="2000" spc="-300" dirty="0">
              <a:latin typeface="+mn-ea"/>
            </a:endParaRPr>
          </a:p>
          <a:p>
            <a:pPr marL="514350" indent="-514350">
              <a:buAutoNum type="arabicParenR"/>
            </a:pPr>
            <a:r>
              <a:rPr lang="ko-KR" altLang="en-US" sz="2000" spc="-300" dirty="0">
                <a:latin typeface="+mn-ea"/>
              </a:rPr>
              <a:t>순차적 정보 수합</a:t>
            </a:r>
          </a:p>
        </p:txBody>
      </p:sp>
      <p:graphicFrame>
        <p:nvGraphicFramePr>
          <p:cNvPr id="31" name="다이어그램 30">
            <a:extLst>
              <a:ext uri="{FF2B5EF4-FFF2-40B4-BE49-F238E27FC236}">
                <a16:creationId xmlns:a16="http://schemas.microsoft.com/office/drawing/2014/main" id="{EFD1EBCD-F08F-47B7-948D-CF83D9B15E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6963699"/>
              </p:ext>
            </p:extLst>
          </p:nvPr>
        </p:nvGraphicFramePr>
        <p:xfrm>
          <a:off x="4158996" y="2377913"/>
          <a:ext cx="10055083" cy="381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7DDD872-BF80-4C8D-90AA-B6DF813A3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07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5100421" y="3262771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구축 기획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2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C48DD49-13C1-440F-B299-C7325937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93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518E"/>
      </a:accent1>
      <a:accent2>
        <a:srgbClr val="00608A"/>
      </a:accent2>
      <a:accent3>
        <a:srgbClr val="0286AD"/>
      </a:accent3>
      <a:accent4>
        <a:srgbClr val="01B1D0"/>
      </a:accent4>
      <a:accent5>
        <a:srgbClr val="90CBDD"/>
      </a:accent5>
      <a:accent6>
        <a:srgbClr val="F2EAE3"/>
      </a:accent6>
      <a:hlink>
        <a:srgbClr val="262626"/>
      </a:hlink>
      <a:folHlink>
        <a:srgbClr val="262626"/>
      </a:folHlink>
    </a:clrScheme>
    <a:fontScheme name="Arial나눔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463</Words>
  <Application>Microsoft Office PowerPoint</Application>
  <PresentationFormat>와이드스크린</PresentationFormat>
  <Paragraphs>190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Apple SD Gothic Neo</vt:lpstr>
      <vt:lpstr>나눔스퀘어 ExtraBold</vt:lpstr>
      <vt:lpstr>나눔스퀘어 Light</vt:lpstr>
      <vt:lpstr>맑은 고딕</vt:lpstr>
      <vt:lpstr>Arial</vt:lpstr>
      <vt:lpstr>Open Sans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정 찬영</cp:lastModifiedBy>
  <cp:revision>37</cp:revision>
  <dcterms:created xsi:type="dcterms:W3CDTF">2021-02-14T00:18:03Z</dcterms:created>
  <dcterms:modified xsi:type="dcterms:W3CDTF">2021-07-24T16:23:17Z</dcterms:modified>
</cp:coreProperties>
</file>