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C15AC-295D-44E7-7C75-56E93FF48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102143-A080-8D18-3BEA-1A364A222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BD03B-6EF8-C406-B0A3-AC296D39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9294C-9AB2-06E3-3185-2D41BBB1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98DAB-136A-339A-B360-602C8EE4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25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FB9CB-854F-1CF8-3621-57045FF7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A7D250-9958-C7E8-D762-F38E1B02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DFD16-F769-3CEA-96FA-E334FA56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3DC8B-B2A1-5672-3707-B8216BC8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9DADB-ACEA-70F8-8A90-97116787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0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DAE019-7F98-21A6-A3E4-A5C8133F0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32A049-6A0A-F236-0BC8-D063CF46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2A353-BA8F-90A9-3D5E-B616847B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59E78-964D-B394-CC88-BDF628C6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A0EBF-3EA4-04A1-996C-A51F9D04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3925B-E33C-AB8C-F822-F382D248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BB4F2-F594-1963-7A7E-7FA914B9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EAE4F-214D-F92B-0D99-89E4161C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A8B99-AE9D-737D-47C3-7B65F51D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83E8B-6CBF-8F5D-E692-2F3841C6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8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221ED-28FE-4E20-924E-D5DFF616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5D481E-9AE2-2277-8DD5-B77783E2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82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82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C01BA-14DE-0EDF-AFBE-68C06E0C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1C763-0B8D-4505-7F94-3401B7C8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8CB08-EB6F-3BE7-E791-737C36D8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0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8A3F1-9FF0-9FD1-B257-9E6429C6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4008A-FAD8-209E-FF06-8AFE3BE6B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48F45-9204-5246-FC0F-9B38CF24D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5D315-630D-2F02-1D9F-34CC98B0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511970-517C-01D1-C535-38C01DEF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1BA4A-D4A9-C2E7-EB3E-D6A1CA9C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73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09E0B-508F-8CF8-4E3A-DFC927A3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B58193-0F18-F118-A0B9-571CEF12A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857DD-A711-CBA7-0441-60F070F00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253E93-64A2-FF96-C495-60681326E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948E2F-A376-998A-16FA-5ECDEA54D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3D0AF1-FFAA-4DC1-63D4-2B240C0D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1756D6-8536-9DFA-ACEE-7C3ECC4E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633367-FDED-597F-8714-8DF0B899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2A9D2-67E6-5007-CFFB-8636437C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4F8133-1206-7B1A-EA5D-CB55F16B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98F217-0606-116A-6C14-6B23457B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D7122-5D4E-D9F1-4BF9-9652541E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1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76ACFF-5922-0C18-FD53-6069BD4A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0FA3D2-3B29-D3DD-F2E1-CDDAF7B3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E1F43-426B-F85C-4C50-1EF9DDA6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0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4803E-5C9D-DE9F-4F33-790C51F5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D03E8-74EB-C7D7-35CA-6BFF4CA2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91C25-68E4-D20D-4B4A-95228E5DE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3C720-31A4-80CE-6C23-D251D251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DC3B3A-F57F-717B-C30F-F4438692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F187DE-6F62-5515-343A-08F57774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0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0808A-A50B-8DDA-C2B0-B5CD0051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01668D-054D-3770-7792-F58F2CA4A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7BCA7F-910B-1A08-8BCC-1FE41025E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2691A4-F4D9-81F4-8C06-1AE68D13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016AA3-62C3-492D-47CD-D5179F4F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96EC6-19EF-9BC0-C680-BB4DD7A8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5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2AB5AD-9D56-3B32-E704-C3746BDA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9F7F1A-7F81-D11D-23BE-612BB8D34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6427-3F46-5F8D-283C-9C1961076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05A630-E2ED-42E1-A4CD-E9218967EC9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227B2-CE6D-3D95-CEAD-FF73DCB74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385BB-2D73-5E88-3827-FEB71D913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95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친필, 폰트, 타이포그래피이(가) 표시된 사진&#10;&#10;자동 생성된 설명">
            <a:extLst>
              <a:ext uri="{FF2B5EF4-FFF2-40B4-BE49-F238E27FC236}">
                <a16:creationId xmlns:a16="http://schemas.microsoft.com/office/drawing/2014/main" id="{9D817390-84C9-BDF4-429C-D8641B13F5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6" b="10272"/>
          <a:stretch/>
        </p:blipFill>
        <p:spPr>
          <a:xfrm>
            <a:off x="0" y="3880340"/>
            <a:ext cx="6858000" cy="576775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9D0F7FA-155D-63A0-99C2-707D5847E2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6" b="55865"/>
          <a:stretch/>
        </p:blipFill>
        <p:spPr>
          <a:xfrm>
            <a:off x="0" y="750279"/>
            <a:ext cx="6858000" cy="3130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3CAA5C-091A-32DE-DCE8-2F7DF46913A4}"/>
              </a:ext>
            </a:extLst>
          </p:cNvPr>
          <p:cNvSpPr txBox="1"/>
          <p:nvPr/>
        </p:nvSpPr>
        <p:spPr>
          <a:xfrm>
            <a:off x="2447000" y="21101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이젠 잊기로 해요</a:t>
            </a:r>
          </a:p>
        </p:txBody>
      </p:sp>
    </p:spTree>
    <p:extLst>
      <p:ext uri="{BB962C8B-B14F-4D97-AF65-F5344CB8AC3E}">
        <p14:creationId xmlns:p14="http://schemas.microsoft.com/office/powerpoint/2010/main" val="412459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친필, 폰트, 서예이(가) 표시된 사진&#10;&#10;자동 생성된 설명">
            <a:extLst>
              <a:ext uri="{FF2B5EF4-FFF2-40B4-BE49-F238E27FC236}">
                <a16:creationId xmlns:a16="http://schemas.microsoft.com/office/drawing/2014/main" id="{8EF531DC-0510-4828-D9A5-DF361BB726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90" b="8095"/>
          <a:stretch/>
        </p:blipFill>
        <p:spPr>
          <a:xfrm>
            <a:off x="0" y="6107724"/>
            <a:ext cx="6858000" cy="3423138"/>
          </a:xfrm>
          <a:prstGeom prst="rect">
            <a:avLst/>
          </a:prstGeom>
        </p:spPr>
      </p:pic>
      <p:pic>
        <p:nvPicPr>
          <p:cNvPr id="4" name="그림 3" descr="텍스트, 친필, 폰트, 서예이(가) 표시된 사진&#10;&#10;자동 생성된 설명">
            <a:extLst>
              <a:ext uri="{FF2B5EF4-FFF2-40B4-BE49-F238E27FC236}">
                <a16:creationId xmlns:a16="http://schemas.microsoft.com/office/drawing/2014/main" id="{7EBF4CEC-542B-A45E-9313-A2FDAAFCA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64"/>
          <a:stretch/>
        </p:blipFill>
        <p:spPr>
          <a:xfrm>
            <a:off x="0" y="88778"/>
            <a:ext cx="6858000" cy="3551304"/>
          </a:xfrm>
          <a:prstGeom prst="rect">
            <a:avLst/>
          </a:prstGeom>
        </p:spPr>
      </p:pic>
      <p:pic>
        <p:nvPicPr>
          <p:cNvPr id="6" name="그림 5" descr="텍스트, 도표, 평면도, 타이포그래피이(가) 표시된 사진&#10;&#10;자동 생성된 설명">
            <a:extLst>
              <a:ext uri="{FF2B5EF4-FFF2-40B4-BE49-F238E27FC236}">
                <a16:creationId xmlns:a16="http://schemas.microsoft.com/office/drawing/2014/main" id="{DDFC3208-F282-4645-1772-2BB6C778ED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2" b="50907"/>
          <a:stretch/>
        </p:blipFill>
        <p:spPr>
          <a:xfrm>
            <a:off x="0" y="3793270"/>
            <a:ext cx="6858000" cy="2220670"/>
          </a:xfrm>
          <a:prstGeom prst="rect">
            <a:avLst/>
          </a:prstGeom>
        </p:spPr>
      </p:pic>
      <p:pic>
        <p:nvPicPr>
          <p:cNvPr id="7" name="그림 6" descr="텍스트, 도표, 평면도, 타이포그래피이(가) 표시된 사진&#10;&#10;자동 생성된 설명">
            <a:extLst>
              <a:ext uri="{FF2B5EF4-FFF2-40B4-BE49-F238E27FC236}">
                <a16:creationId xmlns:a16="http://schemas.microsoft.com/office/drawing/2014/main" id="{E1FAE571-5B08-F56E-3228-707B89FD18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3" t="9788" r="10085" b="78864"/>
          <a:stretch/>
        </p:blipFill>
        <p:spPr>
          <a:xfrm>
            <a:off x="0" y="3977481"/>
            <a:ext cx="398585" cy="92612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E355B6-32A1-4BF1-4145-F7CFB61E5BDB}"/>
              </a:ext>
            </a:extLst>
          </p:cNvPr>
          <p:cNvCxnSpPr/>
          <p:nvPr/>
        </p:nvCxnSpPr>
        <p:spPr>
          <a:xfrm>
            <a:off x="398585" y="4126523"/>
            <a:ext cx="0" cy="4806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48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친필, 폰트, 서예이(가) 표시된 사진&#10;&#10;자동 생성된 설명">
            <a:extLst>
              <a:ext uri="{FF2B5EF4-FFF2-40B4-BE49-F238E27FC236}">
                <a16:creationId xmlns:a16="http://schemas.microsoft.com/office/drawing/2014/main" id="{5F91B9DC-D4F2-F7AE-1531-62B5C71CA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9" b="9063"/>
          <a:stretch/>
        </p:blipFill>
        <p:spPr>
          <a:xfrm>
            <a:off x="0" y="3493477"/>
            <a:ext cx="6858000" cy="5838092"/>
          </a:xfrm>
          <a:prstGeom prst="rect">
            <a:avLst/>
          </a:prstGeom>
        </p:spPr>
      </p:pic>
      <p:pic>
        <p:nvPicPr>
          <p:cNvPr id="4" name="그림 3" descr="텍스트, 친필, 폰트, 서예이(가) 표시된 사진&#10;&#10;자동 생성된 설명">
            <a:extLst>
              <a:ext uri="{FF2B5EF4-FFF2-40B4-BE49-F238E27FC236}">
                <a16:creationId xmlns:a16="http://schemas.microsoft.com/office/drawing/2014/main" id="{4FD4B9B8-7C8A-BDB9-267C-DAB9893BA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76425"/>
          <a:stretch/>
        </p:blipFill>
        <p:spPr>
          <a:xfrm>
            <a:off x="0" y="257907"/>
            <a:ext cx="6858000" cy="21453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9F8050-8895-29A2-FE56-73E60530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" b="85408"/>
          <a:stretch/>
        </p:blipFill>
        <p:spPr>
          <a:xfrm>
            <a:off x="0" y="2403230"/>
            <a:ext cx="6858000" cy="10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6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A4 용지(210x297mm)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 cho</dc:creator>
  <cp:lastModifiedBy>jeong cho</cp:lastModifiedBy>
  <cp:revision>2</cp:revision>
  <dcterms:created xsi:type="dcterms:W3CDTF">2024-07-22T17:47:19Z</dcterms:created>
  <dcterms:modified xsi:type="dcterms:W3CDTF">2024-07-23T16:42:40Z</dcterms:modified>
</cp:coreProperties>
</file>