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5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7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B87B-4659-46CE-9FB7-D10406D2BAE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458A-9618-43BD-B89D-66B7D1C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4CDB4B-4355-AA95-51D4-10D622416FA1}"/>
              </a:ext>
            </a:extLst>
          </p:cNvPr>
          <p:cNvSpPr txBox="1"/>
          <p:nvPr/>
        </p:nvSpPr>
        <p:spPr>
          <a:xfrm>
            <a:off x="2323070" y="31623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새벽통화 </a:t>
            </a:r>
            <a:r>
              <a:rPr lang="en-US" altLang="ko-KR" dirty="0"/>
              <a:t>- </a:t>
            </a:r>
            <a:r>
              <a:rPr lang="ko-KR" altLang="en-US" dirty="0"/>
              <a:t>적재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AEFF0-2A1B-2BCB-DDDA-837B0D1F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22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27"/>
          <a:stretch/>
        </p:blipFill>
        <p:spPr>
          <a:xfrm>
            <a:off x="0" y="685571"/>
            <a:ext cx="6858000" cy="9220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F876C2-11DB-9AD5-DB42-43635F8C32CF}"/>
              </a:ext>
            </a:extLst>
          </p:cNvPr>
          <p:cNvSpPr txBox="1"/>
          <p:nvPr/>
        </p:nvSpPr>
        <p:spPr>
          <a:xfrm>
            <a:off x="308918" y="1285926"/>
            <a:ext cx="2601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이게 얼마만이야 목소리 들으니 참 좋다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4050E-1026-FCB6-1A59-BA97A264B707}"/>
              </a:ext>
            </a:extLst>
          </p:cNvPr>
          <p:cNvSpPr txBox="1"/>
          <p:nvPr/>
        </p:nvSpPr>
        <p:spPr>
          <a:xfrm>
            <a:off x="2771855" y="1285926"/>
            <a:ext cx="2460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취한 듯한 너의 투정도 다 그대로구나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C330C-ABB6-45AC-EA23-C7192EDB4D49}"/>
              </a:ext>
            </a:extLst>
          </p:cNvPr>
          <p:cNvSpPr txBox="1"/>
          <p:nvPr/>
        </p:nvSpPr>
        <p:spPr>
          <a:xfrm>
            <a:off x="90302" y="2285168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많이 그리웠는데 </a:t>
            </a:r>
            <a:r>
              <a:rPr lang="ko-KR" altLang="en-US" sz="1100" b="1" dirty="0" err="1">
                <a:solidFill>
                  <a:srgbClr val="002060"/>
                </a:solidFill>
              </a:rPr>
              <a:t>연락좀</a:t>
            </a:r>
            <a:r>
              <a:rPr lang="ko-KR" altLang="en-US" sz="1100" b="1" dirty="0">
                <a:solidFill>
                  <a:srgbClr val="002060"/>
                </a:solidFill>
              </a:rPr>
              <a:t> 하지 </a:t>
            </a:r>
            <a:r>
              <a:rPr lang="ko-KR" altLang="en-US" sz="1100" b="1" dirty="0" err="1">
                <a:solidFill>
                  <a:srgbClr val="002060"/>
                </a:solidFill>
              </a:rPr>
              <a:t>그랬어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75494-D263-DAA5-BCA7-7747858009AE}"/>
              </a:ext>
            </a:extLst>
          </p:cNvPr>
          <p:cNvSpPr txBox="1"/>
          <p:nvPr/>
        </p:nvSpPr>
        <p:spPr>
          <a:xfrm>
            <a:off x="2803915" y="2285168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아무 의미 없는 얘기도 </a:t>
            </a:r>
            <a:r>
              <a:rPr lang="ko-KR" altLang="en-US" sz="1100" b="1" dirty="0" err="1">
                <a:solidFill>
                  <a:srgbClr val="002060"/>
                </a:solidFill>
              </a:rPr>
              <a:t>반가웠을거야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E16CB-B836-40CD-7C85-2CEC41DCBFB8}"/>
              </a:ext>
            </a:extLst>
          </p:cNvPr>
          <p:cNvSpPr txBox="1"/>
          <p:nvPr/>
        </p:nvSpPr>
        <p:spPr>
          <a:xfrm>
            <a:off x="180719" y="3331542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다 그대로구나 다정한 말투도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411B8-352A-0636-8F8C-4C6B071D21F6}"/>
              </a:ext>
            </a:extLst>
          </p:cNvPr>
          <p:cNvSpPr txBox="1"/>
          <p:nvPr/>
        </p:nvSpPr>
        <p:spPr>
          <a:xfrm>
            <a:off x="2314595" y="3331542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002060"/>
                </a:solidFill>
              </a:rPr>
              <a:t>넌 여전하구나 부드런 웃음도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18325-0D8C-6418-AEC3-4A30CD187552}"/>
              </a:ext>
            </a:extLst>
          </p:cNvPr>
          <p:cNvSpPr txBox="1"/>
          <p:nvPr/>
        </p:nvSpPr>
        <p:spPr>
          <a:xfrm>
            <a:off x="180719" y="4442350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별일 없이 </a:t>
            </a:r>
            <a:r>
              <a:rPr lang="ko-KR" altLang="en-US" sz="1100" b="1" dirty="0" err="1">
                <a:solidFill>
                  <a:srgbClr val="002060"/>
                </a:solidFill>
              </a:rPr>
              <a:t>지낸다니</a:t>
            </a:r>
            <a:r>
              <a:rPr lang="ko-KR" altLang="en-US" sz="1100" b="1" dirty="0">
                <a:solidFill>
                  <a:srgbClr val="002060"/>
                </a:solidFill>
              </a:rPr>
              <a:t> 참 다행이야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EBB6D0-21B4-E7D5-DF54-75E10A6A187B}"/>
              </a:ext>
            </a:extLst>
          </p:cNvPr>
          <p:cNvSpPr txBox="1"/>
          <p:nvPr/>
        </p:nvSpPr>
        <p:spPr>
          <a:xfrm>
            <a:off x="3019916" y="4442350"/>
            <a:ext cx="2351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나도 잘 지내고 있어 별다를 일 없이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418DD-9B61-2BDA-9B1E-2D081A7AC5F0}"/>
              </a:ext>
            </a:extLst>
          </p:cNvPr>
          <p:cNvSpPr txBox="1"/>
          <p:nvPr/>
        </p:nvSpPr>
        <p:spPr>
          <a:xfrm>
            <a:off x="180719" y="5553158"/>
            <a:ext cx="2460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힘들 때도 가끔 있지만 그래도 괜찮아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41AC0-6AFF-36CA-96A2-76AF93A50AF2}"/>
              </a:ext>
            </a:extLst>
          </p:cNvPr>
          <p:cNvSpPr txBox="1"/>
          <p:nvPr/>
        </p:nvSpPr>
        <p:spPr>
          <a:xfrm>
            <a:off x="2769848" y="5553158"/>
            <a:ext cx="2601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한번씩 생각이 나면 이렇게 전화해 </a:t>
            </a:r>
            <a:r>
              <a:rPr lang="ko-KR" altLang="en-US" sz="1100" b="1" dirty="0" err="1">
                <a:solidFill>
                  <a:srgbClr val="002060"/>
                </a:solidFill>
              </a:rPr>
              <a:t>줄래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9249B-7FE2-34A8-15EF-FD84B3F125C6}"/>
              </a:ext>
            </a:extLst>
          </p:cNvPr>
          <p:cNvSpPr txBox="1"/>
          <p:nvPr/>
        </p:nvSpPr>
        <p:spPr>
          <a:xfrm>
            <a:off x="90302" y="7695565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다 그대로구나 다정한 말투도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75DC1-1819-4B7B-960C-AE71720A42E9}"/>
              </a:ext>
            </a:extLst>
          </p:cNvPr>
          <p:cNvSpPr txBox="1"/>
          <p:nvPr/>
        </p:nvSpPr>
        <p:spPr>
          <a:xfrm>
            <a:off x="2769848" y="7695565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넌 여전하구나 부드런 웃음도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74AF0-60E6-5D69-44CA-87094503069C}"/>
              </a:ext>
            </a:extLst>
          </p:cNvPr>
          <p:cNvSpPr txBox="1"/>
          <p:nvPr/>
        </p:nvSpPr>
        <p:spPr>
          <a:xfrm>
            <a:off x="180719" y="8804671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별일 없이 </a:t>
            </a:r>
            <a:r>
              <a:rPr lang="ko-KR" altLang="en-US" sz="1100" b="1" dirty="0" err="1">
                <a:solidFill>
                  <a:srgbClr val="002060"/>
                </a:solidFill>
              </a:rPr>
              <a:t>지낸다니</a:t>
            </a:r>
            <a:r>
              <a:rPr lang="ko-KR" altLang="en-US" sz="1100" b="1" dirty="0">
                <a:solidFill>
                  <a:srgbClr val="002060"/>
                </a:solidFill>
              </a:rPr>
              <a:t> 참 다행이야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352EF-A0AE-E8D4-21BE-14104C140201}"/>
              </a:ext>
            </a:extLst>
          </p:cNvPr>
          <p:cNvSpPr txBox="1"/>
          <p:nvPr/>
        </p:nvSpPr>
        <p:spPr>
          <a:xfrm>
            <a:off x="3019916" y="8804671"/>
            <a:ext cx="2351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나도 잘 지내고 있어 별다를 일 없이</a:t>
            </a:r>
          </a:p>
        </p:txBody>
      </p:sp>
    </p:spTree>
    <p:extLst>
      <p:ext uri="{BB962C8B-B14F-4D97-AF65-F5344CB8AC3E}">
        <p14:creationId xmlns:p14="http://schemas.microsoft.com/office/powerpoint/2010/main" val="2362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8CB8D4-FA0A-AB5B-739F-CCD9E8BDC6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88"/>
            <a:ext cx="6858000" cy="9698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99A93-936B-9466-A393-2591DAB9CAAE}"/>
              </a:ext>
            </a:extLst>
          </p:cNvPr>
          <p:cNvSpPr txBox="1"/>
          <p:nvPr/>
        </p:nvSpPr>
        <p:spPr>
          <a:xfrm>
            <a:off x="180719" y="287738"/>
            <a:ext cx="2460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힘들 때도 가끔 있지만 그래도 괜찮아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BAA90-4240-A865-292F-6E82DFD54E83}"/>
              </a:ext>
            </a:extLst>
          </p:cNvPr>
          <p:cNvSpPr txBox="1"/>
          <p:nvPr/>
        </p:nvSpPr>
        <p:spPr>
          <a:xfrm>
            <a:off x="2915356" y="287738"/>
            <a:ext cx="2601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2060"/>
                </a:solidFill>
              </a:rPr>
              <a:t>한번씩 생각이 나면 이렇게 전화해 </a:t>
            </a:r>
            <a:r>
              <a:rPr lang="ko-KR" altLang="en-US" sz="1100" b="1" dirty="0" err="1">
                <a:solidFill>
                  <a:srgbClr val="002060"/>
                </a:solidFill>
              </a:rPr>
              <a:t>줄래</a:t>
            </a:r>
            <a:endParaRPr lang="ko-KR" altLang="en-US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89</Words>
  <Application>Microsoft Office PowerPoint</Application>
  <PresentationFormat>A4 용지(210x297mm)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6</cp:revision>
  <dcterms:created xsi:type="dcterms:W3CDTF">2024-04-26T05:35:57Z</dcterms:created>
  <dcterms:modified xsi:type="dcterms:W3CDTF">2025-04-14T13:04:56Z</dcterms:modified>
</cp:coreProperties>
</file>