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473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460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204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83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0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098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5494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840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96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198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4091B-B1A9-47E7-8E17-9ECD1C021906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298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C4091B-B1A9-47E7-8E17-9ECD1C021906}" type="datetimeFigureOut">
              <a:rPr lang="ko-KR" altLang="en-US" smtClean="0"/>
              <a:t>2025-04-05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E0EC4-710C-4049-AAA2-FE6529C24B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7018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Box 36">
            <a:extLst>
              <a:ext uri="{FF2B5EF4-FFF2-40B4-BE49-F238E27FC236}">
                <a16:creationId xmlns:a16="http://schemas.microsoft.com/office/drawing/2014/main" id="{4CFD8216-6BAA-CA5F-FA36-649B9225B378}"/>
              </a:ext>
            </a:extLst>
          </p:cNvPr>
          <p:cNvSpPr txBox="1"/>
          <p:nvPr/>
        </p:nvSpPr>
        <p:spPr>
          <a:xfrm>
            <a:off x="111210" y="6780360"/>
            <a:ext cx="6623222" cy="2270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50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힘들어    보일    땐             내가 더 아파   오고    속상한 마음만    커져</a:t>
            </a:r>
            <a:b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내가    곁에   </a:t>
            </a:r>
            <a:r>
              <a:rPr lang="ko-KR" altLang="en-US" sz="1400" b="1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있을게</a:t>
            </a: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    항상     너의     편이 </a:t>
            </a:r>
            <a:r>
              <a:rPr lang="ko-KR" altLang="en-US" sz="1400" b="1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되어줄게</a:t>
            </a: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저 하늘의 별처럼</a:t>
            </a:r>
          </a:p>
          <a:p>
            <a:pPr algn="l">
              <a:lnSpc>
                <a:spcPct val="250000"/>
              </a:lnSpc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나랑 같이 </a:t>
            </a:r>
            <a:r>
              <a:rPr lang="ko-KR" altLang="en-US" sz="1400" b="1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걸을래</a:t>
            </a: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혹시 내일은 뭐해 네가 부담되지 않는 날에 산책이라도 </a:t>
            </a:r>
            <a:r>
              <a:rPr lang="ko-KR" altLang="en-US" sz="1400" b="1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할래</a:t>
            </a:r>
            <a:b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그냥 날이 좋길래 너와 걷고 </a:t>
            </a:r>
            <a:r>
              <a:rPr lang="ko-KR" altLang="en-US" sz="1400" b="1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싶어져서</a:t>
            </a: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내일 많이 바쁘지 않으면 혹시 나랑 같이 </a:t>
            </a:r>
            <a:r>
              <a:rPr lang="ko-KR" altLang="en-US" sz="1400" b="1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걸을래</a:t>
            </a:r>
            <a:endParaRPr lang="ko-KR" altLang="en-US" sz="1400" b="1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E55F4F-2001-43C7-2E4E-910A44FFF7FB}"/>
              </a:ext>
            </a:extLst>
          </p:cNvPr>
          <p:cNvSpPr txBox="1"/>
          <p:nvPr/>
        </p:nvSpPr>
        <p:spPr>
          <a:xfrm>
            <a:off x="111210" y="5398675"/>
            <a:ext cx="6623222" cy="1077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50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많이 어색한가 봐          자꾸  딴   델 보고          널 닮은 별만 바라봐</a:t>
            </a:r>
            <a:b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싱그럽게 불어오는 바람에 너와 함께 있는                  이 순간이 난 소중해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FA1A28-A61E-8AC8-A44E-C9001E89AC7D}"/>
              </a:ext>
            </a:extLst>
          </p:cNvPr>
          <p:cNvSpPr txBox="1"/>
          <p:nvPr/>
        </p:nvSpPr>
        <p:spPr>
          <a:xfrm>
            <a:off x="1591282" y="491142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나랑 같이 </a:t>
            </a:r>
            <a:r>
              <a:rPr lang="ko-KR" altLang="en-US" b="1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걸을래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- </a:t>
            </a:r>
            <a:r>
              <a:rPr lang="ko-KR" altLang="en-US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적재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FACD05-091F-0F8B-83AF-3922320D9BE9}"/>
              </a:ext>
            </a:extLst>
          </p:cNvPr>
          <p:cNvSpPr txBox="1"/>
          <p:nvPr/>
        </p:nvSpPr>
        <p:spPr>
          <a:xfrm>
            <a:off x="111210" y="1160294"/>
            <a:ext cx="6623222" cy="3694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50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가을밤이   찾아와                 그대를 비추고   또 나를 감싸네</a:t>
            </a:r>
          </a:p>
          <a:p>
            <a:pPr algn="l">
              <a:lnSpc>
                <a:spcPct val="250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눈을 감을 때마다    향기로운        네 맘이      내게 전해지네      </a:t>
            </a:r>
            <a:r>
              <a:rPr lang="en-US" altLang="ko-KR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hmm</a:t>
            </a:r>
          </a:p>
          <a:p>
            <a:pPr algn="l">
              <a:lnSpc>
                <a:spcPct val="250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너는 무슨 생각해        나란히      누워서           저 별을 바라볼 때면</a:t>
            </a:r>
          </a:p>
          <a:p>
            <a:pPr algn="l">
              <a:lnSpc>
                <a:spcPct val="250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나와 같은 마음인지는 몰라도 너와 함께 있는              이 순간이 난 소중해</a:t>
            </a:r>
          </a:p>
          <a:p>
            <a:pPr algn="l">
              <a:lnSpc>
                <a:spcPct val="250000"/>
              </a:lnSpc>
              <a:spcAft>
                <a:spcPts val="900"/>
              </a:spcAft>
              <a:buNone/>
            </a:pP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나랑 같이 </a:t>
            </a:r>
            <a:r>
              <a:rPr lang="ko-KR" altLang="en-US" sz="1400" b="1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걸을래</a:t>
            </a: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혹시 내일은 뭐해 네가 부담되지 않는 날에 산책이라도 </a:t>
            </a:r>
            <a:r>
              <a:rPr lang="ko-KR" altLang="en-US" sz="1400" b="1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할래</a:t>
            </a:r>
            <a:b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그냥 날이 좋길래 너와 걷고 </a:t>
            </a:r>
            <a:r>
              <a:rPr lang="ko-KR" altLang="en-US" sz="1400" b="1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싶어져서</a:t>
            </a:r>
            <a:r>
              <a:rPr lang="ko-KR" altLang="en-US" sz="1400" b="1" i="0" dirty="0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 내일 많이 바쁘지 않으면 혹시 나랑 같이 </a:t>
            </a:r>
            <a:r>
              <a:rPr lang="ko-KR" altLang="en-US" sz="1400" b="1" i="0" dirty="0" err="1">
                <a:effectLst/>
                <a:latin typeface="나눔고딕" panose="020D0604000000000000" pitchFamily="50" charset="-127"/>
                <a:ea typeface="나눔고딕" panose="020D0604000000000000" pitchFamily="50" charset="-127"/>
              </a:rPr>
              <a:t>걸을래</a:t>
            </a:r>
            <a:endParaRPr lang="ko-KR" altLang="en-US" sz="1400" b="1" i="0" dirty="0">
              <a:effectLst/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F6108-7144-9914-A837-91050A461F38}"/>
              </a:ext>
            </a:extLst>
          </p:cNvPr>
          <p:cNvSpPr txBox="1"/>
          <p:nvPr/>
        </p:nvSpPr>
        <p:spPr>
          <a:xfrm>
            <a:off x="117389" y="1062679"/>
            <a:ext cx="645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  A(add9)                  E(add9)/G#                      F#m11   B9sus4               E  </a:t>
            </a:r>
            <a:endParaRPr lang="ko-KR" altLang="en-US" sz="1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ACF4B-EAC0-24D9-7127-34AC4D4FAFBC}"/>
              </a:ext>
            </a:extLst>
          </p:cNvPr>
          <p:cNvSpPr txBox="1"/>
          <p:nvPr/>
        </p:nvSpPr>
        <p:spPr>
          <a:xfrm>
            <a:off x="117389" y="1717587"/>
            <a:ext cx="645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AM7    Am6                 G#m7    C#7(b9)C#7       F#m11                               B9sus4   </a:t>
            </a:r>
            <a:endParaRPr lang="ko-KR" altLang="en-US" sz="1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555CE8-9E51-B474-81FC-275949882357}"/>
              </a:ext>
            </a:extLst>
          </p:cNvPr>
          <p:cNvSpPr txBox="1"/>
          <p:nvPr/>
        </p:nvSpPr>
        <p:spPr>
          <a:xfrm>
            <a:off x="117389" y="2379117"/>
            <a:ext cx="645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  A(add9)                  E(add9)/G#                      F#m11   B9sus4               Bm7</a:t>
            </a:r>
            <a:r>
              <a:rPr lang="ko-KR" altLang="en-US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US" altLang="ko-KR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 </a:t>
            </a:r>
            <a:endParaRPr lang="ko-KR" altLang="en-US" sz="1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D7DA1C-DF94-B88D-3BA1-BFC24929F7E8}"/>
              </a:ext>
            </a:extLst>
          </p:cNvPr>
          <p:cNvSpPr txBox="1"/>
          <p:nvPr/>
        </p:nvSpPr>
        <p:spPr>
          <a:xfrm>
            <a:off x="117389" y="3040647"/>
            <a:ext cx="645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AM7    Am6                 G#m7    C#7(b9)C#7       F#m11                               B9sus4   D9sus4</a:t>
            </a:r>
            <a:endParaRPr lang="ko-KR" altLang="en-US" sz="1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039D5E-A2B0-F094-028A-D360B81AAC6B}"/>
              </a:ext>
            </a:extLst>
          </p:cNvPr>
          <p:cNvSpPr txBox="1"/>
          <p:nvPr/>
        </p:nvSpPr>
        <p:spPr>
          <a:xfrm>
            <a:off x="117389" y="3695555"/>
            <a:ext cx="645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       C(add9)             Bm7  B7    Em7                C(add9)     G/B                Am7      Dsus4</a:t>
            </a:r>
            <a:endParaRPr lang="ko-KR" altLang="en-US" sz="1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D409D79-2566-F254-F0F4-B7D543778A6B}"/>
              </a:ext>
            </a:extLst>
          </p:cNvPr>
          <p:cNvSpPr txBox="1"/>
          <p:nvPr/>
        </p:nvSpPr>
        <p:spPr>
          <a:xfrm>
            <a:off x="117389" y="4239253"/>
            <a:ext cx="645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        C(add9)             Bm7  B7/D#  Em7           C(add9)              G/B       Am7      Dsus4</a:t>
            </a:r>
            <a:endParaRPr lang="ko-KR" altLang="en-US" sz="1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2EC351-776E-5BFC-81EB-80A0D8F47A1E}"/>
              </a:ext>
            </a:extLst>
          </p:cNvPr>
          <p:cNvSpPr txBox="1"/>
          <p:nvPr/>
        </p:nvSpPr>
        <p:spPr>
          <a:xfrm>
            <a:off x="117389" y="4832377"/>
            <a:ext cx="645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AM7  E/G#  F#m11 B9sus4</a:t>
            </a:r>
            <a:endParaRPr lang="ko-KR" altLang="en-US" sz="1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570B3B2-9D5C-7341-EEE7-47967A3BBDF6}"/>
              </a:ext>
            </a:extLst>
          </p:cNvPr>
          <p:cNvSpPr txBox="1"/>
          <p:nvPr/>
        </p:nvSpPr>
        <p:spPr>
          <a:xfrm>
            <a:off x="117389" y="5320226"/>
            <a:ext cx="645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   A(add9)                  E(add9)/G#  C#7(b9)C#7 F#m11   B9sus4             Bm7         E  </a:t>
            </a:r>
            <a:endParaRPr lang="ko-KR" altLang="en-US" sz="1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EEAA04-E9DE-B55D-1599-98A5F4FF5E32}"/>
              </a:ext>
            </a:extLst>
          </p:cNvPr>
          <p:cNvSpPr txBox="1"/>
          <p:nvPr/>
        </p:nvSpPr>
        <p:spPr>
          <a:xfrm>
            <a:off x="117389" y="5931908"/>
            <a:ext cx="645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AM7    Am6                 G#m7    C#7(b9)C#7       F#m11                               B9sus4   D9sus4</a:t>
            </a:r>
            <a:endParaRPr lang="ko-KR" altLang="en-US" sz="1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A092D6D-0315-998A-9BD8-B456E3941CEC}"/>
              </a:ext>
            </a:extLst>
          </p:cNvPr>
          <p:cNvSpPr txBox="1"/>
          <p:nvPr/>
        </p:nvSpPr>
        <p:spPr>
          <a:xfrm>
            <a:off x="117389" y="6741301"/>
            <a:ext cx="645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CM7                               G(add9) /B                      Am7        D9sus4             GM7</a:t>
            </a:r>
            <a:endParaRPr lang="ko-KR" altLang="en-US" sz="1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745803-6506-FF23-585C-7CA694152F19}"/>
              </a:ext>
            </a:extLst>
          </p:cNvPr>
          <p:cNvSpPr txBox="1"/>
          <p:nvPr/>
        </p:nvSpPr>
        <p:spPr>
          <a:xfrm>
            <a:off x="117389" y="7322516"/>
            <a:ext cx="645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C(add9)                        B7      Em7                        Am7                                   D9sus4  Eb9sus4 </a:t>
            </a:r>
            <a:endParaRPr lang="ko-KR" altLang="en-US" sz="1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E885C9C-AD58-F5C5-2964-CA3E53087D56}"/>
              </a:ext>
            </a:extLst>
          </p:cNvPr>
          <p:cNvSpPr txBox="1"/>
          <p:nvPr/>
        </p:nvSpPr>
        <p:spPr>
          <a:xfrm>
            <a:off x="117389" y="7988970"/>
            <a:ext cx="645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       Db(add9)         Cm7  C7/E   Fm7             Db(add9)          Ab/C       Bbm7    Ebsus4</a:t>
            </a:r>
            <a:endParaRPr lang="ko-KR" altLang="en-US" sz="1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F6A11D0-84F5-2D4F-E132-DFFCCFF2B623}"/>
              </a:ext>
            </a:extLst>
          </p:cNvPr>
          <p:cNvSpPr txBox="1"/>
          <p:nvPr/>
        </p:nvSpPr>
        <p:spPr>
          <a:xfrm>
            <a:off x="117389" y="8460401"/>
            <a:ext cx="64564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C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       Db(add9)         Cm7  C7/E   Fm7             Db(add9)          Ab/C       Bbm7    Ebsus4</a:t>
            </a:r>
            <a:endParaRPr lang="ko-KR" altLang="en-US" sz="1400" b="1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13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308</TotalTime>
  <Words>356</Words>
  <Application>Microsoft Office PowerPoint</Application>
  <PresentationFormat>A4 용지(210x297mm)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나눔고딕</vt:lpstr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cho</dc:creator>
  <cp:lastModifiedBy>jeong cho</cp:lastModifiedBy>
  <cp:revision>25</cp:revision>
  <cp:lastPrinted>2024-05-03T07:16:00Z</cp:lastPrinted>
  <dcterms:created xsi:type="dcterms:W3CDTF">2024-04-10T21:53:02Z</dcterms:created>
  <dcterms:modified xsi:type="dcterms:W3CDTF">2025-04-05T14:52:39Z</dcterms:modified>
</cp:coreProperties>
</file>