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125" d="100"/>
          <a:sy n="125" d="100"/>
        </p:scale>
        <p:origin x="1548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0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9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9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8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091B-B1A9-47E7-8E17-9ECD1C021906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3067DE0-5FBC-38DE-A072-3A9AAF7EC1B5}"/>
              </a:ext>
            </a:extLst>
          </p:cNvPr>
          <p:cNvCxnSpPr>
            <a:cxnSpLocks/>
          </p:cNvCxnSpPr>
          <p:nvPr/>
        </p:nvCxnSpPr>
        <p:spPr>
          <a:xfrm>
            <a:off x="95250" y="1181100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3EE38AB-C42E-A004-B175-539E3E5F8FBD}"/>
              </a:ext>
            </a:extLst>
          </p:cNvPr>
          <p:cNvCxnSpPr>
            <a:cxnSpLocks/>
          </p:cNvCxnSpPr>
          <p:nvPr/>
        </p:nvCxnSpPr>
        <p:spPr>
          <a:xfrm>
            <a:off x="95250" y="1965007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AE1BED2-7CF5-00BF-C050-D12496C4B962}"/>
              </a:ext>
            </a:extLst>
          </p:cNvPr>
          <p:cNvCxnSpPr>
            <a:cxnSpLocks/>
          </p:cNvCxnSpPr>
          <p:nvPr/>
        </p:nvCxnSpPr>
        <p:spPr>
          <a:xfrm>
            <a:off x="95250" y="2748914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4EB329A-D713-2FB4-E4E7-6880BC3CDDA6}"/>
              </a:ext>
            </a:extLst>
          </p:cNvPr>
          <p:cNvCxnSpPr>
            <a:cxnSpLocks/>
          </p:cNvCxnSpPr>
          <p:nvPr/>
        </p:nvCxnSpPr>
        <p:spPr>
          <a:xfrm>
            <a:off x="95250" y="3532821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141ACAA-0D57-114F-01B8-AAB8B3387ED9}"/>
              </a:ext>
            </a:extLst>
          </p:cNvPr>
          <p:cNvCxnSpPr>
            <a:cxnSpLocks/>
          </p:cNvCxnSpPr>
          <p:nvPr/>
        </p:nvCxnSpPr>
        <p:spPr>
          <a:xfrm>
            <a:off x="95250" y="4316728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2CC25DC-79BB-F10A-C02D-78E18542490B}"/>
              </a:ext>
            </a:extLst>
          </p:cNvPr>
          <p:cNvCxnSpPr>
            <a:cxnSpLocks/>
          </p:cNvCxnSpPr>
          <p:nvPr/>
        </p:nvCxnSpPr>
        <p:spPr>
          <a:xfrm>
            <a:off x="95250" y="5100635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A7521E4-B255-F801-3D8C-70E6328A4668}"/>
              </a:ext>
            </a:extLst>
          </p:cNvPr>
          <p:cNvCxnSpPr>
            <a:cxnSpLocks/>
          </p:cNvCxnSpPr>
          <p:nvPr/>
        </p:nvCxnSpPr>
        <p:spPr>
          <a:xfrm>
            <a:off x="95250" y="5884542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367906B-04C8-BC7F-C4BA-A919FABFECF5}"/>
              </a:ext>
            </a:extLst>
          </p:cNvPr>
          <p:cNvCxnSpPr>
            <a:cxnSpLocks/>
          </p:cNvCxnSpPr>
          <p:nvPr/>
        </p:nvCxnSpPr>
        <p:spPr>
          <a:xfrm>
            <a:off x="95250" y="6668449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357F9D3-3C36-20C3-D614-69CDF552870E}"/>
              </a:ext>
            </a:extLst>
          </p:cNvPr>
          <p:cNvCxnSpPr>
            <a:cxnSpLocks/>
          </p:cNvCxnSpPr>
          <p:nvPr/>
        </p:nvCxnSpPr>
        <p:spPr>
          <a:xfrm>
            <a:off x="-709613" y="7452356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70C71D4-7FFB-5D50-1672-27510F820F67}"/>
              </a:ext>
            </a:extLst>
          </p:cNvPr>
          <p:cNvCxnSpPr>
            <a:cxnSpLocks/>
          </p:cNvCxnSpPr>
          <p:nvPr/>
        </p:nvCxnSpPr>
        <p:spPr>
          <a:xfrm>
            <a:off x="95250" y="8236263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A795F09-A9E2-ABD0-0259-D923699FE775}"/>
              </a:ext>
            </a:extLst>
          </p:cNvPr>
          <p:cNvCxnSpPr>
            <a:cxnSpLocks/>
          </p:cNvCxnSpPr>
          <p:nvPr/>
        </p:nvCxnSpPr>
        <p:spPr>
          <a:xfrm>
            <a:off x="95250" y="9020175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F1E2C72D-D103-E9BF-3811-D1876F39CF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4"/>
          <a:stretch/>
        </p:blipFill>
        <p:spPr>
          <a:xfrm>
            <a:off x="356736" y="7997323"/>
            <a:ext cx="2244215" cy="68413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8F1E5E6-1139-F602-B663-063BD608CD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" b="20222"/>
          <a:stretch/>
        </p:blipFill>
        <p:spPr>
          <a:xfrm>
            <a:off x="366361" y="8789000"/>
            <a:ext cx="4398558" cy="679576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ACE1298-6C7D-5572-7B1F-17DB615BE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1" y="977075"/>
            <a:ext cx="4838810" cy="77703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F6117B7-4575-CA74-633A-44CE69F7E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1" y="1750522"/>
            <a:ext cx="3816875" cy="788243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E4DAD863-BD28-9DF9-3304-299A30721E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"/>
          <a:stretch/>
        </p:blipFill>
        <p:spPr>
          <a:xfrm>
            <a:off x="366361" y="2511723"/>
            <a:ext cx="4690991" cy="77703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0613932-FB9D-7DE3-C1AF-70EF3DA28D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8"/>
          <a:stretch/>
        </p:blipFill>
        <p:spPr>
          <a:xfrm>
            <a:off x="366361" y="3294346"/>
            <a:ext cx="4053818" cy="77703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DE4F84D-C64C-FD58-A8C8-AAB971CB4FB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5" b="2442"/>
          <a:stretch/>
        </p:blipFill>
        <p:spPr>
          <a:xfrm>
            <a:off x="366361" y="4142398"/>
            <a:ext cx="3665082" cy="7770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18D61E-592E-B570-92C2-88662BDCBA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1" y="4912671"/>
            <a:ext cx="4427895" cy="7799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F0E1EA-03F7-EE3E-AFEC-683DF9E945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1" y="5679556"/>
            <a:ext cx="4054670" cy="7797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60236C3-A7C3-678A-742C-6733137E1D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8" b="10118"/>
          <a:stretch/>
        </p:blipFill>
        <p:spPr>
          <a:xfrm>
            <a:off x="366361" y="6458889"/>
            <a:ext cx="5012795" cy="777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FA1A28-A61E-8AC8-A44E-C9001E89AC7D}"/>
              </a:ext>
            </a:extLst>
          </p:cNvPr>
          <p:cNvSpPr txBox="1"/>
          <p:nvPr/>
        </p:nvSpPr>
        <p:spPr>
          <a:xfrm>
            <a:off x="1628352" y="329852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Hotel</a:t>
            </a:r>
            <a:r>
              <a:rPr lang="ko-KR" altLang="en-US" dirty="0"/>
              <a:t> </a:t>
            </a:r>
            <a:r>
              <a:rPr lang="ko-KR" altLang="en-US" dirty="0" err="1"/>
              <a:t>California</a:t>
            </a:r>
            <a:r>
              <a:rPr lang="ko-KR" altLang="en-US" dirty="0"/>
              <a:t> </a:t>
            </a:r>
            <a:r>
              <a:rPr lang="en-US" altLang="ko-KR" dirty="0"/>
              <a:t>Guitar Solo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14507DB-119F-7CCC-27E9-24E67078C7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44" y="7216624"/>
            <a:ext cx="1584079" cy="68413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6713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041F9FFE-A2A4-0823-A3B9-8A58BF3A5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" b="-1"/>
          <a:stretch/>
        </p:blipFill>
        <p:spPr>
          <a:xfrm>
            <a:off x="199734" y="1026885"/>
            <a:ext cx="4106558" cy="8099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263827C-295F-C257-F928-B3F0124F41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81"/>
          <a:stretch/>
        </p:blipFill>
        <p:spPr>
          <a:xfrm>
            <a:off x="2408755" y="1803306"/>
            <a:ext cx="4143521" cy="6504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5206B08-AB69-B37F-B03E-829D33FF9A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/>
          <a:stretch/>
        </p:blipFill>
        <p:spPr>
          <a:xfrm>
            <a:off x="199734" y="2420184"/>
            <a:ext cx="2866493" cy="650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FAFE79-9167-13D0-6DCA-F0213CE3CB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" b="4745"/>
          <a:stretch/>
        </p:blipFill>
        <p:spPr>
          <a:xfrm>
            <a:off x="199734" y="5055872"/>
            <a:ext cx="3965653" cy="7590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BC7D4CE-A90C-B3C7-29E5-AB69BF2186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"/>
          <a:stretch/>
        </p:blipFill>
        <p:spPr>
          <a:xfrm>
            <a:off x="199734" y="6569425"/>
            <a:ext cx="4076489" cy="82438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0CA83AF-3465-AA0F-CFE0-5A092F7C6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4" y="8190152"/>
            <a:ext cx="4134267" cy="85756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F617F36-847A-ED49-EBF6-52E3A4AFCA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18"/>
          <a:stretch/>
        </p:blipFill>
        <p:spPr>
          <a:xfrm>
            <a:off x="199734" y="3686168"/>
            <a:ext cx="3978503" cy="67780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4F30C10-D04B-351D-6CC9-3A643F1E276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0"/>
          <a:stretch/>
        </p:blipFill>
        <p:spPr>
          <a:xfrm>
            <a:off x="2435305" y="254494"/>
            <a:ext cx="4116971" cy="80594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3B87CD-D854-FB36-2789-E49CB072D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25" y="4330422"/>
            <a:ext cx="3868907" cy="7590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90CA0EA-C47F-8809-C6EE-FC02F482ABB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9"/>
          <a:stretch/>
        </p:blipFill>
        <p:spPr>
          <a:xfrm>
            <a:off x="2411525" y="5781322"/>
            <a:ext cx="4031197" cy="8216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9E8373-254E-D26A-B746-B7C73ADDF6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25" y="7360253"/>
            <a:ext cx="4140751" cy="8634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EFA8B4B-3641-54DC-50E4-B424947940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25" y="8947484"/>
            <a:ext cx="4297814" cy="8870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B1B4AF2-FD6F-2294-39FE-1C144EFB7A9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" b="1"/>
          <a:stretch/>
        </p:blipFill>
        <p:spPr>
          <a:xfrm>
            <a:off x="2411525" y="3037473"/>
            <a:ext cx="2760500" cy="68224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7869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269</TotalTime>
  <Words>4</Words>
  <Application>Microsoft Office PowerPoint</Application>
  <PresentationFormat>A4 용지(210x297mm)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cho</dc:creator>
  <cp:lastModifiedBy>jeong cho</cp:lastModifiedBy>
  <cp:revision>14</cp:revision>
  <cp:lastPrinted>2024-05-03T07:16:00Z</cp:lastPrinted>
  <dcterms:created xsi:type="dcterms:W3CDTF">2024-04-10T21:53:02Z</dcterms:created>
  <dcterms:modified xsi:type="dcterms:W3CDTF">2024-05-09T13:52:19Z</dcterms:modified>
</cp:coreProperties>
</file>