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34" autoAdjust="0"/>
    <p:restoredTop sz="94660"/>
  </p:normalViewPr>
  <p:slideViewPr>
    <p:cSldViewPr snapToGrid="0">
      <p:cViewPr varScale="1">
        <p:scale>
          <a:sx n="99" d="100"/>
          <a:sy n="99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65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31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3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0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4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84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24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94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325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57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04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46174-4E07-4410-B702-3617BCA5F84C}" type="datetimeFigureOut">
              <a:rPr lang="ko-KR" altLang="en-US" smtClean="0"/>
              <a:t>2024-08-31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28E0D-D8DC-46F6-830F-A5304253F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2563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22A15267-933E-2054-DFBF-A2DF1E80525C}"/>
              </a:ext>
            </a:extLst>
          </p:cNvPr>
          <p:cNvGrpSpPr/>
          <p:nvPr/>
        </p:nvGrpSpPr>
        <p:grpSpPr>
          <a:xfrm>
            <a:off x="0" y="1409610"/>
            <a:ext cx="6858000" cy="8174435"/>
            <a:chOff x="0" y="562587"/>
            <a:chExt cx="6858000" cy="817443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F6286C8-54AE-CEB9-40EB-F106247ED789}"/>
                </a:ext>
              </a:extLst>
            </p:cNvPr>
            <p:cNvGrpSpPr/>
            <p:nvPr/>
          </p:nvGrpSpPr>
          <p:grpSpPr>
            <a:xfrm>
              <a:off x="0" y="594359"/>
              <a:ext cx="6858000" cy="8142663"/>
              <a:chOff x="0" y="594359"/>
              <a:chExt cx="6858000" cy="8142663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1FA2E285-295B-E08D-7170-874E97924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361"/>
              <a:stretch/>
            </p:blipFill>
            <p:spPr>
              <a:xfrm>
                <a:off x="0" y="1196340"/>
                <a:ext cx="6858000" cy="7540682"/>
              </a:xfrm>
              <a:prstGeom prst="rect">
                <a:avLst/>
              </a:prstGeom>
            </p:spPr>
          </p:pic>
          <p:pic>
            <p:nvPicPr>
              <p:cNvPr id="4" name="그림 3">
                <a:extLst>
                  <a:ext uri="{FF2B5EF4-FFF2-40B4-BE49-F238E27FC236}">
                    <a16:creationId xmlns:a16="http://schemas.microsoft.com/office/drawing/2014/main" id="{43D62063-22C8-3321-4987-897E84E51E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420" b="93316"/>
              <a:stretch/>
            </p:blipFill>
            <p:spPr>
              <a:xfrm>
                <a:off x="0" y="594359"/>
                <a:ext cx="6858000" cy="474045"/>
              </a:xfrm>
              <a:prstGeom prst="rect">
                <a:avLst/>
              </a:prstGeom>
            </p:spPr>
          </p:pic>
        </p:grp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1634AA2-5A95-7D0F-F529-9374BF104C6C}"/>
                </a:ext>
              </a:extLst>
            </p:cNvPr>
            <p:cNvSpPr/>
            <p:nvPr/>
          </p:nvSpPr>
          <p:spPr>
            <a:xfrm>
              <a:off x="5109957" y="562587"/>
              <a:ext cx="529389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Bm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1F3AB02-B481-3C3B-D58B-E2B7F3AD5CA3}"/>
                </a:ext>
              </a:extLst>
            </p:cNvPr>
            <p:cNvSpPr/>
            <p:nvPr/>
          </p:nvSpPr>
          <p:spPr>
            <a:xfrm>
              <a:off x="591297" y="1160466"/>
              <a:ext cx="30786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C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238E181-9D9C-6A40-BF38-520F9FE6BE54}"/>
                </a:ext>
              </a:extLst>
            </p:cNvPr>
            <p:cNvSpPr/>
            <p:nvPr/>
          </p:nvSpPr>
          <p:spPr>
            <a:xfrm>
              <a:off x="2039097" y="1160466"/>
              <a:ext cx="30786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G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3A571F6-E68E-973C-7DE9-76B477310E09}"/>
                </a:ext>
              </a:extLst>
            </p:cNvPr>
            <p:cNvSpPr/>
            <p:nvPr/>
          </p:nvSpPr>
          <p:spPr>
            <a:xfrm>
              <a:off x="3669777" y="116046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Am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370069-1A6A-43BB-38C6-9710267D37A4}"/>
                </a:ext>
              </a:extLst>
            </p:cNvPr>
            <p:cNvSpPr/>
            <p:nvPr/>
          </p:nvSpPr>
          <p:spPr>
            <a:xfrm>
              <a:off x="5109957" y="116046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D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08AB2D1-0F65-AA17-2844-02B34B664A41}"/>
                </a:ext>
              </a:extLst>
            </p:cNvPr>
            <p:cNvSpPr/>
            <p:nvPr/>
          </p:nvSpPr>
          <p:spPr>
            <a:xfrm>
              <a:off x="591297" y="750792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D#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213BC0B-440A-B5C8-90CF-C149846368B3}"/>
                </a:ext>
              </a:extLst>
            </p:cNvPr>
            <p:cNvSpPr/>
            <p:nvPr/>
          </p:nvSpPr>
          <p:spPr>
            <a:xfrm>
              <a:off x="2132068" y="750792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F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31601E8-6526-5A85-F449-D1A3210442CB}"/>
                </a:ext>
              </a:extLst>
            </p:cNvPr>
            <p:cNvSpPr/>
            <p:nvPr/>
          </p:nvSpPr>
          <p:spPr>
            <a:xfrm>
              <a:off x="3564628" y="750792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Bb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E3138A7-7CC5-5BA9-3EB8-A4F002D102F4}"/>
                </a:ext>
              </a:extLst>
            </p:cNvPr>
            <p:cNvSpPr/>
            <p:nvPr/>
          </p:nvSpPr>
          <p:spPr>
            <a:xfrm>
              <a:off x="4438649" y="750792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F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EB476EA-7CF6-F1F5-BEDE-F48597FB5A42}"/>
                </a:ext>
              </a:extLst>
            </p:cNvPr>
            <p:cNvSpPr/>
            <p:nvPr/>
          </p:nvSpPr>
          <p:spPr>
            <a:xfrm>
              <a:off x="5109957" y="7507926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Gm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D58E55B1-A836-14E8-69A0-8F42CC392B5C}"/>
                </a:ext>
              </a:extLst>
            </p:cNvPr>
            <p:cNvSpPr/>
            <p:nvPr/>
          </p:nvSpPr>
          <p:spPr>
            <a:xfrm>
              <a:off x="591297" y="8122474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D#</a:t>
              </a:r>
              <a:endParaRPr lang="ko-KR" altLang="en-US" sz="1400" dirty="0">
                <a:solidFill>
                  <a:srgbClr val="00206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F0091E8-9686-B599-79F8-981A95F3383A}"/>
                </a:ext>
              </a:extLst>
            </p:cNvPr>
            <p:cNvSpPr/>
            <p:nvPr/>
          </p:nvSpPr>
          <p:spPr>
            <a:xfrm>
              <a:off x="2132068" y="8122474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F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19E9176-2E6D-82F7-AC2F-A3C72A34606B}"/>
                </a:ext>
              </a:extLst>
            </p:cNvPr>
            <p:cNvSpPr/>
            <p:nvPr/>
          </p:nvSpPr>
          <p:spPr>
            <a:xfrm>
              <a:off x="3564628" y="8122474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5819C3A-A569-8A75-A1F6-7EE3640335E9}"/>
                </a:ext>
              </a:extLst>
            </p:cNvPr>
            <p:cNvSpPr/>
            <p:nvPr/>
          </p:nvSpPr>
          <p:spPr>
            <a:xfrm>
              <a:off x="5211314" y="8122474"/>
              <a:ext cx="429783" cy="1925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400" dirty="0">
                  <a:solidFill>
                    <a:srgbClr val="002060"/>
                  </a:solidFill>
                </a:rPr>
                <a:t>G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0FD52-6FEB-CF85-4B67-B835B981E400}"/>
              </a:ext>
            </a:extLst>
          </p:cNvPr>
          <p:cNvSpPr txBox="1"/>
          <p:nvPr/>
        </p:nvSpPr>
        <p:spPr>
          <a:xfrm>
            <a:off x="2637932" y="637440"/>
            <a:ext cx="1853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다시 사랑한다면</a:t>
            </a:r>
          </a:p>
        </p:txBody>
      </p:sp>
    </p:spTree>
    <p:extLst>
      <p:ext uri="{BB962C8B-B14F-4D97-AF65-F5344CB8AC3E}">
        <p14:creationId xmlns:p14="http://schemas.microsoft.com/office/powerpoint/2010/main" val="1667169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309</TotalTime>
  <Words>18</Words>
  <Application>Microsoft Office PowerPoint</Application>
  <PresentationFormat>A4 용지(210x297mm)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jeong cho</dc:creator>
  <cp:lastModifiedBy>jeong cho</cp:lastModifiedBy>
  <cp:revision>2</cp:revision>
  <dcterms:created xsi:type="dcterms:W3CDTF">2024-08-31T09:04:34Z</dcterms:created>
  <dcterms:modified xsi:type="dcterms:W3CDTF">2024-08-31T14:14:09Z</dcterms:modified>
</cp:coreProperties>
</file>