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4" d="100"/>
          <a:sy n="114" d="100"/>
        </p:scale>
        <p:origin x="21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8636B-E033-4A2B-8581-5D68566B4FF2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9C1AD-6669-4A53-BFA0-F5548899E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6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20C4091B-B1A9-47E7-8E17-9ECD1C021906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47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20C4091B-B1A9-47E7-8E17-9ECD1C021906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6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20C4091B-B1A9-47E7-8E17-9ECD1C021906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20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20C4091B-B1A9-47E7-8E17-9ECD1C021906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8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20C4091B-B1A9-47E7-8E17-9ECD1C021906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0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20C4091B-B1A9-47E7-8E17-9ECD1C021906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9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20C4091B-B1A9-47E7-8E17-9ECD1C021906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9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20C4091B-B1A9-47E7-8E17-9ECD1C021906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0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99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20C4091B-B1A9-47E7-8E17-9ECD1C021906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9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20C4091B-B1A9-47E7-8E17-9ECD1C021906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98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A377376E-33E7-E217-7917-56934A616958}"/>
              </a:ext>
            </a:extLst>
          </p:cNvPr>
          <p:cNvGrpSpPr/>
          <p:nvPr userDrawn="1"/>
        </p:nvGrpSpPr>
        <p:grpSpPr>
          <a:xfrm>
            <a:off x="-9144" y="0"/>
            <a:ext cx="6867144" cy="9906000"/>
            <a:chOff x="-9144" y="0"/>
            <a:chExt cx="6867144" cy="9906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6E54351-350F-536C-F06B-E828599DEE99}"/>
                </a:ext>
              </a:extLst>
            </p:cNvPr>
            <p:cNvCxnSpPr/>
            <p:nvPr userDrawn="1"/>
          </p:nvCxnSpPr>
          <p:spPr>
            <a:xfrm>
              <a:off x="3424428" y="0"/>
              <a:ext cx="0" cy="9906000"/>
            </a:xfrm>
            <a:prstGeom prst="line">
              <a:avLst/>
            </a:prstGeom>
            <a:ln w="9525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8F1EE4B-62D9-260E-3673-E8949A284AC0}"/>
                </a:ext>
              </a:extLst>
            </p:cNvPr>
            <p:cNvCxnSpPr/>
            <p:nvPr userDrawn="1"/>
          </p:nvCxnSpPr>
          <p:spPr>
            <a:xfrm>
              <a:off x="1707642" y="0"/>
              <a:ext cx="0" cy="9906000"/>
            </a:xfrm>
            <a:prstGeom prst="line">
              <a:avLst/>
            </a:prstGeom>
            <a:ln w="9525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C7E6CCA-78A4-7FCF-0874-2DE7048A0FEE}"/>
                </a:ext>
              </a:extLst>
            </p:cNvPr>
            <p:cNvCxnSpPr/>
            <p:nvPr userDrawn="1"/>
          </p:nvCxnSpPr>
          <p:spPr>
            <a:xfrm>
              <a:off x="-9144" y="0"/>
              <a:ext cx="0" cy="9906000"/>
            </a:xfrm>
            <a:prstGeom prst="line">
              <a:avLst/>
            </a:prstGeom>
            <a:ln w="9525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0310EC4-A88D-686D-EB50-B3BF56CF236F}"/>
                </a:ext>
              </a:extLst>
            </p:cNvPr>
            <p:cNvCxnSpPr/>
            <p:nvPr userDrawn="1"/>
          </p:nvCxnSpPr>
          <p:spPr>
            <a:xfrm>
              <a:off x="6858000" y="0"/>
              <a:ext cx="0" cy="9906000"/>
            </a:xfrm>
            <a:prstGeom prst="line">
              <a:avLst/>
            </a:prstGeom>
            <a:ln w="9525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790F5CF-14C2-2556-CB1B-E4A333CE394E}"/>
                </a:ext>
              </a:extLst>
            </p:cNvPr>
            <p:cNvCxnSpPr/>
            <p:nvPr userDrawn="1"/>
          </p:nvCxnSpPr>
          <p:spPr>
            <a:xfrm>
              <a:off x="5141214" y="0"/>
              <a:ext cx="0" cy="9906000"/>
            </a:xfrm>
            <a:prstGeom prst="line">
              <a:avLst/>
            </a:prstGeom>
            <a:ln w="9525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63543E4-01BD-53D8-4C3A-0872CD57452E}"/>
              </a:ext>
            </a:extLst>
          </p:cNvPr>
          <p:cNvSpPr txBox="1"/>
          <p:nvPr userDrawn="1"/>
        </p:nvSpPr>
        <p:spPr>
          <a:xfrm>
            <a:off x="1591282" y="491142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사랑한데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적재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DB2EAA0-AC53-F85A-7089-A3EA3DD83A6F}"/>
              </a:ext>
            </a:extLst>
          </p:cNvPr>
          <p:cNvCxnSpPr>
            <a:cxnSpLocks/>
          </p:cNvCxnSpPr>
          <p:nvPr userDrawn="1"/>
        </p:nvCxnSpPr>
        <p:spPr>
          <a:xfrm>
            <a:off x="0" y="9906000"/>
            <a:ext cx="68580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C835E60-1A27-E848-6630-E6AF1F977F20}"/>
              </a:ext>
            </a:extLst>
          </p:cNvPr>
          <p:cNvCxnSpPr>
            <a:cxnSpLocks/>
          </p:cNvCxnSpPr>
          <p:nvPr userDrawn="1"/>
        </p:nvCxnSpPr>
        <p:spPr>
          <a:xfrm>
            <a:off x="0" y="999744"/>
            <a:ext cx="68580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1B786FA-488D-63FC-BE2B-8927D41ADEB0}"/>
              </a:ext>
            </a:extLst>
          </p:cNvPr>
          <p:cNvCxnSpPr>
            <a:cxnSpLocks/>
          </p:cNvCxnSpPr>
          <p:nvPr userDrawn="1"/>
        </p:nvCxnSpPr>
        <p:spPr>
          <a:xfrm>
            <a:off x="0" y="1287043"/>
            <a:ext cx="68580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67CAC49-38C0-05C4-FBD0-6A2F7830C5B8}"/>
              </a:ext>
            </a:extLst>
          </p:cNvPr>
          <p:cNvCxnSpPr>
            <a:cxnSpLocks/>
          </p:cNvCxnSpPr>
          <p:nvPr userDrawn="1"/>
        </p:nvCxnSpPr>
        <p:spPr>
          <a:xfrm>
            <a:off x="0" y="1574342"/>
            <a:ext cx="68580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8904F8F-CE2A-540F-7153-57C6763CF68D}"/>
              </a:ext>
            </a:extLst>
          </p:cNvPr>
          <p:cNvCxnSpPr>
            <a:cxnSpLocks/>
          </p:cNvCxnSpPr>
          <p:nvPr userDrawn="1"/>
        </p:nvCxnSpPr>
        <p:spPr>
          <a:xfrm>
            <a:off x="0" y="1861641"/>
            <a:ext cx="68580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1008A32-FD17-B306-5DE3-2878A3641D39}"/>
              </a:ext>
            </a:extLst>
          </p:cNvPr>
          <p:cNvCxnSpPr>
            <a:cxnSpLocks/>
          </p:cNvCxnSpPr>
          <p:nvPr userDrawn="1"/>
        </p:nvCxnSpPr>
        <p:spPr>
          <a:xfrm>
            <a:off x="0" y="2148940"/>
            <a:ext cx="68580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8BFDB65-3E60-B6F7-3C8C-2A99ECFBB17F}"/>
              </a:ext>
            </a:extLst>
          </p:cNvPr>
          <p:cNvCxnSpPr>
            <a:cxnSpLocks/>
          </p:cNvCxnSpPr>
          <p:nvPr userDrawn="1"/>
        </p:nvCxnSpPr>
        <p:spPr>
          <a:xfrm>
            <a:off x="0" y="2436239"/>
            <a:ext cx="68580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3A4866F-C9B6-DA79-0EA6-1D56EE60D18E}"/>
              </a:ext>
            </a:extLst>
          </p:cNvPr>
          <p:cNvCxnSpPr>
            <a:cxnSpLocks/>
          </p:cNvCxnSpPr>
          <p:nvPr userDrawn="1"/>
        </p:nvCxnSpPr>
        <p:spPr>
          <a:xfrm>
            <a:off x="0" y="2723538"/>
            <a:ext cx="68580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B7EF08F-E0FF-08F3-EB88-C0E143DA7B86}"/>
              </a:ext>
            </a:extLst>
          </p:cNvPr>
          <p:cNvCxnSpPr>
            <a:cxnSpLocks/>
          </p:cNvCxnSpPr>
          <p:nvPr userDrawn="1"/>
        </p:nvCxnSpPr>
        <p:spPr>
          <a:xfrm>
            <a:off x="0" y="3010837"/>
            <a:ext cx="68580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9D78ED2-560C-8D0E-E75D-E62B1AFB587E}"/>
              </a:ext>
            </a:extLst>
          </p:cNvPr>
          <p:cNvCxnSpPr>
            <a:cxnSpLocks/>
          </p:cNvCxnSpPr>
          <p:nvPr userDrawn="1"/>
        </p:nvCxnSpPr>
        <p:spPr>
          <a:xfrm>
            <a:off x="0" y="3298136"/>
            <a:ext cx="68580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E190F40-DBF9-C718-4320-E76BCAC81428}"/>
              </a:ext>
            </a:extLst>
          </p:cNvPr>
          <p:cNvCxnSpPr>
            <a:cxnSpLocks/>
          </p:cNvCxnSpPr>
          <p:nvPr userDrawn="1"/>
        </p:nvCxnSpPr>
        <p:spPr>
          <a:xfrm>
            <a:off x="0" y="3585435"/>
            <a:ext cx="68580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EBB237F-71CE-333A-02E1-E36969A2BC0A}"/>
              </a:ext>
            </a:extLst>
          </p:cNvPr>
          <p:cNvCxnSpPr>
            <a:cxnSpLocks/>
          </p:cNvCxnSpPr>
          <p:nvPr userDrawn="1"/>
        </p:nvCxnSpPr>
        <p:spPr>
          <a:xfrm>
            <a:off x="0" y="3872734"/>
            <a:ext cx="68580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B962AF2-35A7-3A16-47E0-82004B7C07C4}"/>
              </a:ext>
            </a:extLst>
          </p:cNvPr>
          <p:cNvCxnSpPr>
            <a:cxnSpLocks/>
          </p:cNvCxnSpPr>
          <p:nvPr userDrawn="1"/>
        </p:nvCxnSpPr>
        <p:spPr>
          <a:xfrm>
            <a:off x="0" y="4160033"/>
            <a:ext cx="68580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B6605CA-4728-85D2-795F-6A119FA5668F}"/>
              </a:ext>
            </a:extLst>
          </p:cNvPr>
          <p:cNvCxnSpPr>
            <a:cxnSpLocks/>
          </p:cNvCxnSpPr>
          <p:nvPr userDrawn="1"/>
        </p:nvCxnSpPr>
        <p:spPr>
          <a:xfrm>
            <a:off x="0" y="4447332"/>
            <a:ext cx="68580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9B05A69-F47F-25DD-CB65-8C8D787FDFFF}"/>
              </a:ext>
            </a:extLst>
          </p:cNvPr>
          <p:cNvCxnSpPr>
            <a:cxnSpLocks/>
          </p:cNvCxnSpPr>
          <p:nvPr userDrawn="1"/>
        </p:nvCxnSpPr>
        <p:spPr>
          <a:xfrm>
            <a:off x="0" y="4734631"/>
            <a:ext cx="68580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5DE46F4-7351-2544-0452-003C3D818095}"/>
              </a:ext>
            </a:extLst>
          </p:cNvPr>
          <p:cNvCxnSpPr>
            <a:cxnSpLocks/>
          </p:cNvCxnSpPr>
          <p:nvPr userDrawn="1"/>
        </p:nvCxnSpPr>
        <p:spPr>
          <a:xfrm>
            <a:off x="0" y="5021930"/>
            <a:ext cx="68580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F43C428-D414-2155-C63D-74EC4DC671BF}"/>
              </a:ext>
            </a:extLst>
          </p:cNvPr>
          <p:cNvCxnSpPr>
            <a:cxnSpLocks/>
          </p:cNvCxnSpPr>
          <p:nvPr userDrawn="1"/>
        </p:nvCxnSpPr>
        <p:spPr>
          <a:xfrm>
            <a:off x="0" y="5309229"/>
            <a:ext cx="68580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0B9E67F-52FC-78FC-6C35-5886B219AFEA}"/>
              </a:ext>
            </a:extLst>
          </p:cNvPr>
          <p:cNvCxnSpPr>
            <a:cxnSpLocks/>
          </p:cNvCxnSpPr>
          <p:nvPr userDrawn="1"/>
        </p:nvCxnSpPr>
        <p:spPr>
          <a:xfrm>
            <a:off x="0" y="5596528"/>
            <a:ext cx="68580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2EC071B-3779-9319-1F9B-5116DCFEF6EF}"/>
              </a:ext>
            </a:extLst>
          </p:cNvPr>
          <p:cNvCxnSpPr>
            <a:cxnSpLocks/>
          </p:cNvCxnSpPr>
          <p:nvPr userDrawn="1"/>
        </p:nvCxnSpPr>
        <p:spPr>
          <a:xfrm>
            <a:off x="0" y="5883827"/>
            <a:ext cx="68580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F3FBBB4-5120-8DB4-4F11-D8FBB862D5C6}"/>
              </a:ext>
            </a:extLst>
          </p:cNvPr>
          <p:cNvCxnSpPr>
            <a:cxnSpLocks/>
          </p:cNvCxnSpPr>
          <p:nvPr userDrawn="1"/>
        </p:nvCxnSpPr>
        <p:spPr>
          <a:xfrm>
            <a:off x="0" y="6171126"/>
            <a:ext cx="68580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BD14841-7970-E0D7-2A44-B00C63A682BA}"/>
              </a:ext>
            </a:extLst>
          </p:cNvPr>
          <p:cNvCxnSpPr>
            <a:cxnSpLocks/>
          </p:cNvCxnSpPr>
          <p:nvPr userDrawn="1"/>
        </p:nvCxnSpPr>
        <p:spPr>
          <a:xfrm>
            <a:off x="0" y="6458425"/>
            <a:ext cx="68580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2D22CC3-DDDA-615C-9192-BF3972A3F0D8}"/>
              </a:ext>
            </a:extLst>
          </p:cNvPr>
          <p:cNvCxnSpPr>
            <a:cxnSpLocks/>
          </p:cNvCxnSpPr>
          <p:nvPr userDrawn="1"/>
        </p:nvCxnSpPr>
        <p:spPr>
          <a:xfrm>
            <a:off x="0" y="6745724"/>
            <a:ext cx="68580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5CD5FD3-E389-2207-EBFE-8EC84F9AA854}"/>
              </a:ext>
            </a:extLst>
          </p:cNvPr>
          <p:cNvCxnSpPr>
            <a:cxnSpLocks/>
          </p:cNvCxnSpPr>
          <p:nvPr userDrawn="1"/>
        </p:nvCxnSpPr>
        <p:spPr>
          <a:xfrm>
            <a:off x="0" y="7033023"/>
            <a:ext cx="68580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A2005AE-186D-4B7A-F60C-17DFDEF34DD8}"/>
              </a:ext>
            </a:extLst>
          </p:cNvPr>
          <p:cNvCxnSpPr>
            <a:cxnSpLocks/>
          </p:cNvCxnSpPr>
          <p:nvPr userDrawn="1"/>
        </p:nvCxnSpPr>
        <p:spPr>
          <a:xfrm>
            <a:off x="0" y="7320322"/>
            <a:ext cx="68580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799C2A3-8B2A-F63A-40AF-03C3B277FB39}"/>
              </a:ext>
            </a:extLst>
          </p:cNvPr>
          <p:cNvCxnSpPr>
            <a:cxnSpLocks/>
          </p:cNvCxnSpPr>
          <p:nvPr userDrawn="1"/>
        </p:nvCxnSpPr>
        <p:spPr>
          <a:xfrm>
            <a:off x="0" y="7607621"/>
            <a:ext cx="68580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296D2FB-BF44-F5AA-D3E4-7AEADDB2CF0C}"/>
              </a:ext>
            </a:extLst>
          </p:cNvPr>
          <p:cNvCxnSpPr>
            <a:cxnSpLocks/>
          </p:cNvCxnSpPr>
          <p:nvPr userDrawn="1"/>
        </p:nvCxnSpPr>
        <p:spPr>
          <a:xfrm>
            <a:off x="0" y="7894920"/>
            <a:ext cx="68580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1647D97-AD60-0537-D129-DBF5722481E2}"/>
              </a:ext>
            </a:extLst>
          </p:cNvPr>
          <p:cNvCxnSpPr>
            <a:cxnSpLocks/>
          </p:cNvCxnSpPr>
          <p:nvPr userDrawn="1"/>
        </p:nvCxnSpPr>
        <p:spPr>
          <a:xfrm>
            <a:off x="0" y="8182219"/>
            <a:ext cx="68580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978A4B7-D052-3B43-9456-4EC67B48DCDD}"/>
              </a:ext>
            </a:extLst>
          </p:cNvPr>
          <p:cNvCxnSpPr>
            <a:cxnSpLocks/>
          </p:cNvCxnSpPr>
          <p:nvPr userDrawn="1"/>
        </p:nvCxnSpPr>
        <p:spPr>
          <a:xfrm>
            <a:off x="0" y="8469518"/>
            <a:ext cx="68580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E35DABF-B41E-5F6A-2111-861C5F064767}"/>
              </a:ext>
            </a:extLst>
          </p:cNvPr>
          <p:cNvCxnSpPr>
            <a:cxnSpLocks/>
          </p:cNvCxnSpPr>
          <p:nvPr userDrawn="1"/>
        </p:nvCxnSpPr>
        <p:spPr>
          <a:xfrm>
            <a:off x="0" y="8756817"/>
            <a:ext cx="68580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8E7F2E9-F4FD-C069-EE77-D9516F72D1BE}"/>
              </a:ext>
            </a:extLst>
          </p:cNvPr>
          <p:cNvCxnSpPr>
            <a:cxnSpLocks/>
          </p:cNvCxnSpPr>
          <p:nvPr userDrawn="1"/>
        </p:nvCxnSpPr>
        <p:spPr>
          <a:xfrm>
            <a:off x="0" y="9044116"/>
            <a:ext cx="68580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863474C-5BA1-9C36-C506-502B27B96228}"/>
              </a:ext>
            </a:extLst>
          </p:cNvPr>
          <p:cNvCxnSpPr>
            <a:cxnSpLocks/>
          </p:cNvCxnSpPr>
          <p:nvPr userDrawn="1"/>
        </p:nvCxnSpPr>
        <p:spPr>
          <a:xfrm>
            <a:off x="0" y="9331415"/>
            <a:ext cx="68580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0AFD43B-5CE4-045C-944A-4E87019C902A}"/>
              </a:ext>
            </a:extLst>
          </p:cNvPr>
          <p:cNvCxnSpPr>
            <a:cxnSpLocks/>
          </p:cNvCxnSpPr>
          <p:nvPr userDrawn="1"/>
        </p:nvCxnSpPr>
        <p:spPr>
          <a:xfrm>
            <a:off x="0" y="9618714"/>
            <a:ext cx="68580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5356FF2-5FFA-B526-6A47-17987BE9603F}"/>
              </a:ext>
            </a:extLst>
          </p:cNvPr>
          <p:cNvSpPr txBox="1"/>
          <p:nvPr userDrawn="1"/>
        </p:nvSpPr>
        <p:spPr>
          <a:xfrm>
            <a:off x="96834" y="813816"/>
            <a:ext cx="785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5725FA-7FA4-D317-8485-7576679B5175}"/>
              </a:ext>
            </a:extLst>
          </p:cNvPr>
          <p:cNvSpPr txBox="1"/>
          <p:nvPr userDrawn="1"/>
        </p:nvSpPr>
        <p:spPr>
          <a:xfrm>
            <a:off x="96834" y="1389235"/>
            <a:ext cx="785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6BF013-43DE-8799-5FCB-D1C7138564B5}"/>
              </a:ext>
            </a:extLst>
          </p:cNvPr>
          <p:cNvSpPr txBox="1"/>
          <p:nvPr userDrawn="1"/>
        </p:nvSpPr>
        <p:spPr>
          <a:xfrm>
            <a:off x="96834" y="1964654"/>
            <a:ext cx="785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BA5F14-2BAF-7145-4EE4-493D63761086}"/>
              </a:ext>
            </a:extLst>
          </p:cNvPr>
          <p:cNvSpPr txBox="1"/>
          <p:nvPr userDrawn="1"/>
        </p:nvSpPr>
        <p:spPr>
          <a:xfrm>
            <a:off x="18288" y="2540073"/>
            <a:ext cx="15709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13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06C56F-A778-5E7B-CDC9-1A34EDCD2663}"/>
              </a:ext>
            </a:extLst>
          </p:cNvPr>
          <p:cNvSpPr txBox="1"/>
          <p:nvPr userDrawn="1"/>
        </p:nvSpPr>
        <p:spPr>
          <a:xfrm>
            <a:off x="18288" y="3115492"/>
            <a:ext cx="15709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17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846128-285E-E407-6DBB-40A6750D9C93}"/>
              </a:ext>
            </a:extLst>
          </p:cNvPr>
          <p:cNvSpPr txBox="1"/>
          <p:nvPr userDrawn="1"/>
        </p:nvSpPr>
        <p:spPr>
          <a:xfrm>
            <a:off x="18288" y="3690911"/>
            <a:ext cx="15709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21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0FF34F3-7090-E30A-8ACE-F1CE2D260CAC}"/>
              </a:ext>
            </a:extLst>
          </p:cNvPr>
          <p:cNvSpPr txBox="1"/>
          <p:nvPr userDrawn="1"/>
        </p:nvSpPr>
        <p:spPr>
          <a:xfrm>
            <a:off x="18288" y="4266330"/>
            <a:ext cx="15709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25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937E29E-F30E-85EE-09D4-25CB2BFA9788}"/>
              </a:ext>
            </a:extLst>
          </p:cNvPr>
          <p:cNvSpPr txBox="1"/>
          <p:nvPr userDrawn="1"/>
        </p:nvSpPr>
        <p:spPr>
          <a:xfrm>
            <a:off x="18288" y="4841749"/>
            <a:ext cx="15709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29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B5E967E-405C-3FEF-B94B-D44879E1471C}"/>
              </a:ext>
            </a:extLst>
          </p:cNvPr>
          <p:cNvSpPr txBox="1"/>
          <p:nvPr userDrawn="1"/>
        </p:nvSpPr>
        <p:spPr>
          <a:xfrm>
            <a:off x="18288" y="5417168"/>
            <a:ext cx="15709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33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7D01FC4-5639-5FAD-C53F-7126D3997273}"/>
              </a:ext>
            </a:extLst>
          </p:cNvPr>
          <p:cNvSpPr txBox="1"/>
          <p:nvPr userDrawn="1"/>
        </p:nvSpPr>
        <p:spPr>
          <a:xfrm>
            <a:off x="18288" y="5992587"/>
            <a:ext cx="15709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37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8FF453E-9F15-3C00-508E-022A1AD9A15A}"/>
              </a:ext>
            </a:extLst>
          </p:cNvPr>
          <p:cNvSpPr txBox="1"/>
          <p:nvPr userDrawn="1"/>
        </p:nvSpPr>
        <p:spPr>
          <a:xfrm>
            <a:off x="18288" y="6568006"/>
            <a:ext cx="15709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41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54D946B-5DC0-AE92-7010-5FEC9FF343F4}"/>
              </a:ext>
            </a:extLst>
          </p:cNvPr>
          <p:cNvSpPr txBox="1"/>
          <p:nvPr userDrawn="1"/>
        </p:nvSpPr>
        <p:spPr>
          <a:xfrm>
            <a:off x="18288" y="7143425"/>
            <a:ext cx="15709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45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53AC80-E1A0-F390-9B7F-2B3E2785CC05}"/>
              </a:ext>
            </a:extLst>
          </p:cNvPr>
          <p:cNvSpPr txBox="1"/>
          <p:nvPr userDrawn="1"/>
        </p:nvSpPr>
        <p:spPr>
          <a:xfrm>
            <a:off x="18288" y="7718844"/>
            <a:ext cx="15709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49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1BBA5E3-5EC4-1B17-A18C-988CDA3F3BAD}"/>
              </a:ext>
            </a:extLst>
          </p:cNvPr>
          <p:cNvSpPr txBox="1"/>
          <p:nvPr userDrawn="1"/>
        </p:nvSpPr>
        <p:spPr>
          <a:xfrm>
            <a:off x="18288" y="8294263"/>
            <a:ext cx="15709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53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BCF018-542B-6A71-1491-1727B398683B}"/>
              </a:ext>
            </a:extLst>
          </p:cNvPr>
          <p:cNvSpPr txBox="1"/>
          <p:nvPr userDrawn="1"/>
        </p:nvSpPr>
        <p:spPr>
          <a:xfrm>
            <a:off x="18288" y="8869680"/>
            <a:ext cx="15709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57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01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42D89DFC-FA2D-B1EC-803E-F79E16F6FC86}"/>
              </a:ext>
            </a:extLst>
          </p:cNvPr>
          <p:cNvGrpSpPr/>
          <p:nvPr/>
        </p:nvGrpSpPr>
        <p:grpSpPr>
          <a:xfrm>
            <a:off x="117389" y="995304"/>
            <a:ext cx="6456406" cy="8340447"/>
            <a:chOff x="117389" y="995304"/>
            <a:chExt cx="6456406" cy="83404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8F6108-7144-9914-A837-91050A461F38}"/>
                </a:ext>
              </a:extLst>
            </p:cNvPr>
            <p:cNvSpPr txBox="1"/>
            <p:nvPr/>
          </p:nvSpPr>
          <p:spPr>
            <a:xfrm>
              <a:off x="117389" y="995304"/>
              <a:ext cx="6456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GM7                             </a:t>
              </a:r>
              <a:r>
                <a:rPr lang="en-US" altLang="ko-KR" sz="1400" b="1" dirty="0" err="1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GM7</a:t>
              </a:r>
              <a:r>
                <a:rPr lang="en-US" altLang="ko-KR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                      Em7                                   </a:t>
              </a:r>
              <a:r>
                <a:rPr lang="en-US" altLang="ko-KR" sz="1400" b="1" dirty="0" err="1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Em7</a:t>
              </a:r>
              <a:r>
                <a:rPr lang="en-US" altLang="ko-KR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ko-KR" alt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CE36D4C-39C3-6357-B56A-E2AFA1661640}"/>
                </a:ext>
              </a:extLst>
            </p:cNvPr>
            <p:cNvSpPr txBox="1"/>
            <p:nvPr/>
          </p:nvSpPr>
          <p:spPr>
            <a:xfrm>
              <a:off x="117389" y="1569556"/>
              <a:ext cx="6456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CM7                             </a:t>
              </a:r>
              <a:r>
                <a:rPr lang="en-US" altLang="ko-KR" sz="1400" b="1" dirty="0" err="1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CM7</a:t>
              </a:r>
              <a:r>
                <a:rPr lang="en-US" altLang="ko-KR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                      GM7                                   </a:t>
              </a:r>
              <a:r>
                <a:rPr lang="en-US" altLang="ko-KR" sz="1400" b="1" dirty="0" err="1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GM7</a:t>
              </a:r>
              <a:r>
                <a:rPr lang="en-US" altLang="ko-KR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ko-KR" alt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FF50C9-434B-3EF7-8980-5EF18B58538E}"/>
                </a:ext>
              </a:extLst>
            </p:cNvPr>
            <p:cNvSpPr txBox="1"/>
            <p:nvPr/>
          </p:nvSpPr>
          <p:spPr>
            <a:xfrm>
              <a:off x="117389" y="2143808"/>
              <a:ext cx="6456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GM7                             </a:t>
              </a:r>
              <a:r>
                <a:rPr lang="en-US" altLang="ko-KR" sz="1400" b="1" dirty="0" err="1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GM7</a:t>
              </a:r>
              <a:r>
                <a:rPr lang="en-US" altLang="ko-KR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                      Em7                                   </a:t>
              </a:r>
              <a:r>
                <a:rPr lang="en-US" altLang="ko-KR" sz="1400" b="1" dirty="0" err="1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Em7</a:t>
              </a:r>
              <a:r>
                <a:rPr lang="en-US" altLang="ko-KR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ko-KR" alt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5E356B-0A6D-7F23-6F63-A8232C572753}"/>
                </a:ext>
              </a:extLst>
            </p:cNvPr>
            <p:cNvSpPr txBox="1"/>
            <p:nvPr/>
          </p:nvSpPr>
          <p:spPr>
            <a:xfrm>
              <a:off x="117389" y="2718060"/>
              <a:ext cx="6456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CM7                             </a:t>
              </a:r>
              <a:r>
                <a:rPr lang="en-US" altLang="ko-KR" sz="1400" b="1" dirty="0" err="1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CM7</a:t>
              </a:r>
              <a:r>
                <a:rPr lang="en-US" altLang="ko-KR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                      GM7                                   </a:t>
              </a:r>
              <a:r>
                <a:rPr lang="en-US" altLang="ko-KR" sz="1400" b="1" dirty="0" err="1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GM7</a:t>
              </a:r>
              <a:r>
                <a:rPr lang="en-US" altLang="ko-KR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ko-KR" alt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F10377-A26B-675C-D196-A9CDA9232798}"/>
                </a:ext>
              </a:extLst>
            </p:cNvPr>
            <p:cNvSpPr txBox="1"/>
            <p:nvPr/>
          </p:nvSpPr>
          <p:spPr>
            <a:xfrm>
              <a:off x="117389" y="3292312"/>
              <a:ext cx="6456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GM7                             </a:t>
              </a:r>
              <a:r>
                <a:rPr lang="en-US" altLang="ko-KR" sz="1400" b="1" dirty="0" err="1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GM7</a:t>
              </a:r>
              <a:r>
                <a:rPr lang="en-US" altLang="ko-KR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                      Em7                                   </a:t>
              </a:r>
              <a:r>
                <a:rPr lang="en-US" altLang="ko-KR" sz="1400" b="1" dirty="0" err="1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Em7</a:t>
              </a:r>
              <a:r>
                <a:rPr lang="en-US" altLang="ko-KR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ko-KR" alt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F9971F-83FE-D7AA-17B8-DA0C3BDAD91A}"/>
                </a:ext>
              </a:extLst>
            </p:cNvPr>
            <p:cNvSpPr txBox="1"/>
            <p:nvPr/>
          </p:nvSpPr>
          <p:spPr>
            <a:xfrm>
              <a:off x="117389" y="3866564"/>
              <a:ext cx="6456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CM7                             </a:t>
              </a:r>
              <a:r>
                <a:rPr lang="en-US" altLang="ko-KR" sz="1400" b="1" dirty="0" err="1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CM7</a:t>
              </a:r>
              <a:r>
                <a:rPr lang="en-US" altLang="ko-KR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                      GM7                                   </a:t>
              </a:r>
              <a:r>
                <a:rPr lang="en-US" altLang="ko-KR" sz="1400" b="1" dirty="0" err="1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GM7</a:t>
              </a:r>
              <a:r>
                <a:rPr lang="en-US" altLang="ko-KR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ko-KR" alt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33FCF9-2FBC-DB97-5724-E0981617B8F4}"/>
                </a:ext>
              </a:extLst>
            </p:cNvPr>
            <p:cNvSpPr txBox="1"/>
            <p:nvPr/>
          </p:nvSpPr>
          <p:spPr>
            <a:xfrm>
              <a:off x="117389" y="4440816"/>
              <a:ext cx="6456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Em7                              CM7                                   G5        Gsus2       G         Gsus2  G </a:t>
              </a:r>
              <a:endParaRPr lang="ko-KR" alt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3FBCBD-F21E-6A4B-3A3A-90C26D2B5318}"/>
                </a:ext>
              </a:extLst>
            </p:cNvPr>
            <p:cNvSpPr txBox="1"/>
            <p:nvPr/>
          </p:nvSpPr>
          <p:spPr>
            <a:xfrm>
              <a:off x="117389" y="5015068"/>
              <a:ext cx="6456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Em7                              CM7                                   G5        Gsus2       G         Gsus2  G </a:t>
              </a:r>
              <a:endParaRPr lang="ko-KR" alt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AB7A27-747D-C276-DE0A-199E4D65D2DC}"/>
                </a:ext>
              </a:extLst>
            </p:cNvPr>
            <p:cNvSpPr txBox="1"/>
            <p:nvPr/>
          </p:nvSpPr>
          <p:spPr>
            <a:xfrm>
              <a:off x="117389" y="5589320"/>
              <a:ext cx="6456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GM7                             </a:t>
              </a:r>
              <a:r>
                <a:rPr lang="en-US" altLang="ko-KR" sz="1400" b="1" dirty="0" err="1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GM7</a:t>
              </a:r>
              <a:r>
                <a:rPr lang="en-US" altLang="ko-KR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                      Em7                                   </a:t>
              </a:r>
              <a:r>
                <a:rPr lang="en-US" altLang="ko-KR" sz="1400" b="1" dirty="0" err="1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Em7</a:t>
              </a:r>
              <a:r>
                <a:rPr lang="en-US" altLang="ko-KR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ko-KR" alt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582BA8-739B-0738-395E-A95BEB889BE7}"/>
                </a:ext>
              </a:extLst>
            </p:cNvPr>
            <p:cNvSpPr txBox="1"/>
            <p:nvPr/>
          </p:nvSpPr>
          <p:spPr>
            <a:xfrm>
              <a:off x="117389" y="6163572"/>
              <a:ext cx="6456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CM7                             </a:t>
              </a:r>
              <a:r>
                <a:rPr lang="en-US" altLang="ko-KR" sz="1400" b="1" dirty="0" err="1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CM7</a:t>
              </a:r>
              <a:r>
                <a:rPr lang="en-US" altLang="ko-KR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                      GM7                                   </a:t>
              </a:r>
              <a:r>
                <a:rPr lang="en-US" altLang="ko-KR" sz="1400" b="1" dirty="0" err="1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GM7</a:t>
              </a:r>
              <a:r>
                <a:rPr lang="en-US" altLang="ko-KR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</a:t>
              </a:r>
              <a:r>
                <a:rPr lang="en-US" altLang="ko-KR" sz="1400" b="1" dirty="0" err="1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Bdim</a:t>
              </a:r>
              <a:endParaRPr lang="ko-KR" alt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E2EBDC-A950-0622-F726-A6D898D0A0A2}"/>
                </a:ext>
              </a:extLst>
            </p:cNvPr>
            <p:cNvSpPr txBox="1"/>
            <p:nvPr/>
          </p:nvSpPr>
          <p:spPr>
            <a:xfrm>
              <a:off x="117389" y="6728506"/>
              <a:ext cx="6456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Em7                              </a:t>
              </a:r>
              <a:r>
                <a:rPr lang="en-US" altLang="ko-KR" sz="1400" b="1" dirty="0" err="1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D#aug</a:t>
              </a:r>
              <a:r>
                <a:rPr lang="en-US" altLang="ko-KR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                  Dadd11                              A7(13)        A7</a:t>
              </a:r>
              <a:endParaRPr lang="ko-KR" alt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DE5840-533C-043B-1C78-D1EC673518CB}"/>
                </a:ext>
              </a:extLst>
            </p:cNvPr>
            <p:cNvSpPr txBox="1"/>
            <p:nvPr/>
          </p:nvSpPr>
          <p:spPr>
            <a:xfrm>
              <a:off x="117389" y="7322531"/>
              <a:ext cx="6456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Am9                              </a:t>
              </a:r>
              <a:r>
                <a:rPr lang="en-US" altLang="ko-KR" sz="1400" b="1" dirty="0" err="1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Am9</a:t>
              </a:r>
              <a:r>
                <a:rPr lang="en-US" altLang="ko-KR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                     G5        Gsus2  G              Gsus2  G    </a:t>
              </a:r>
              <a:r>
                <a:rPr lang="en-US" altLang="ko-KR" sz="1400" b="1" dirty="0" err="1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Bdim</a:t>
              </a:r>
              <a:endParaRPr lang="ko-KR" alt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4CE3D7-24BB-8CAF-4CE6-6F9EC8B11BAD}"/>
                </a:ext>
              </a:extLst>
            </p:cNvPr>
            <p:cNvSpPr txBox="1"/>
            <p:nvPr/>
          </p:nvSpPr>
          <p:spPr>
            <a:xfrm>
              <a:off x="117389" y="7886494"/>
              <a:ext cx="6456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CM7                             Cm6                                   Bm7                                   E7(b9)        E7</a:t>
              </a:r>
              <a:endParaRPr lang="ko-KR" alt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FB1740-760F-90FC-76FE-8811E90962F8}"/>
                </a:ext>
              </a:extLst>
            </p:cNvPr>
            <p:cNvSpPr txBox="1"/>
            <p:nvPr/>
          </p:nvSpPr>
          <p:spPr>
            <a:xfrm>
              <a:off x="117389" y="8460082"/>
              <a:ext cx="6456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Am7         Am7(9,11) Am7         Am7(9,11)       Am7         Am7(9,11)     A7           A7(13)</a:t>
              </a:r>
              <a:endParaRPr lang="ko-KR" alt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1C2C58-1E0A-2DB1-C9CD-D4ECAE197AFC}"/>
                </a:ext>
              </a:extLst>
            </p:cNvPr>
            <p:cNvSpPr txBox="1"/>
            <p:nvPr/>
          </p:nvSpPr>
          <p:spPr>
            <a:xfrm>
              <a:off x="117389" y="9027974"/>
              <a:ext cx="6456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G5</a:t>
              </a:r>
              <a:endParaRPr lang="ko-KR" alt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59359397-BC03-7248-8740-43ADB0B02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91" y="138411"/>
            <a:ext cx="571500" cy="742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D1D3646-6305-6981-7F41-4A323F5C8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38" y="138411"/>
            <a:ext cx="581025" cy="78105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954CA92-588E-5CE7-7997-3C557D522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619" y="138411"/>
            <a:ext cx="523875" cy="7715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3723941-8C6E-C3C6-8B8C-1A7F9191B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314" y="122829"/>
            <a:ext cx="495300" cy="77152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14AE6F1-3597-2847-A99B-381E36F52B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3470" y="122829"/>
            <a:ext cx="523875" cy="78105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B2239AC-4F0F-80F7-A180-88F13B3F63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5202" y="122829"/>
            <a:ext cx="514350" cy="78105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BC3CC82-40F0-8BBC-4E7A-B6D311420B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4195" y="122829"/>
            <a:ext cx="609600" cy="75247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B35876E-8DB4-0E2F-2B86-62A2D49AB8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0419" y="9031296"/>
            <a:ext cx="600075" cy="80962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71A0EE8-23C6-6866-8AD6-E9899F9837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0050" y="9031296"/>
            <a:ext cx="571500" cy="80962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C937B35C-A82F-9417-1522-0F7BF45EC4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31106" y="9050346"/>
            <a:ext cx="571500" cy="79057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35E4C2A-89A3-0259-B238-2597A7C56A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62162" y="9050346"/>
            <a:ext cx="609600" cy="79057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E885CABE-6C1E-9C24-3F5E-3AB8CE8CDF0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31318" y="9078921"/>
            <a:ext cx="581025" cy="762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2177186E-7AC8-A9BC-DC3B-D34446654DD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71899" y="9078921"/>
            <a:ext cx="523875" cy="762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D4DF0F9C-23A6-E70F-C92A-B303B5C45D0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5330" y="9107796"/>
            <a:ext cx="733425" cy="762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C3A878AD-AC5E-C913-53B0-7AE5A324C63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62795" y="9079221"/>
            <a:ext cx="514350" cy="790575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B850AD38-3B9B-D17A-1DB4-8C253C82812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31742" y="9088446"/>
            <a:ext cx="571500" cy="752475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B3346303-556C-4308-3776-1172387A7F3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48311" y="9079221"/>
            <a:ext cx="523875" cy="79057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3FACD05-091F-0F8B-83AF-3922320D9BE9}"/>
              </a:ext>
            </a:extLst>
          </p:cNvPr>
          <p:cNvSpPr txBox="1"/>
          <p:nvPr/>
        </p:nvSpPr>
        <p:spPr>
          <a:xfrm>
            <a:off x="111210" y="1102540"/>
            <a:ext cx="6623222" cy="8093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18000"/>
              </a:lnSpc>
              <a:spcAft>
                <a:spcPts val="900"/>
              </a:spcAft>
              <a:buNone/>
            </a:pPr>
            <a:endParaRPr lang="en-US" altLang="ko-KR" sz="1400" b="1" i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218000"/>
              </a:lnSpc>
              <a:spcAft>
                <a:spcPts val="900"/>
              </a:spcAft>
              <a:buNone/>
            </a:pP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                                                                            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그대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218000"/>
              </a:lnSpc>
              <a:spcAft>
                <a:spcPts val="900"/>
              </a:spcAft>
              <a:buNone/>
            </a:pPr>
            <a: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나의 손을 잡고                                   같이 길을 걸으며</a:t>
            </a:r>
          </a:p>
          <a:p>
            <a:pPr algn="l">
              <a:lnSpc>
                <a:spcPct val="218000"/>
              </a:lnSpc>
              <a:spcAft>
                <a:spcPts val="900"/>
              </a:spcAft>
              <a:buNone/>
            </a:pPr>
            <a: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날                                                 사랑한대                                                          내가</a:t>
            </a:r>
          </a:p>
          <a:p>
            <a:pPr algn="l">
              <a:lnSpc>
                <a:spcPct val="218000"/>
              </a:lnSpc>
              <a:spcAft>
                <a:spcPts val="900"/>
              </a:spcAft>
              <a:buNone/>
            </a:pPr>
            <a: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무너져 갈 때도                                    나와 눈을 맞추고는</a:t>
            </a:r>
          </a:p>
          <a:p>
            <a:pPr algn="l">
              <a:lnSpc>
                <a:spcPct val="218000"/>
              </a:lnSpc>
              <a:spcAft>
                <a:spcPts val="900"/>
              </a:spcAft>
              <a:buNone/>
            </a:pPr>
            <a: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날                                                 사랑한대</a:t>
            </a:r>
          </a:p>
          <a:p>
            <a:pPr algn="l">
              <a:lnSpc>
                <a:spcPct val="218000"/>
              </a:lnSpc>
              <a:spcAft>
                <a:spcPts val="900"/>
              </a:spcAft>
              <a:buNone/>
            </a:pPr>
            <a: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날                                                 사랑한대</a:t>
            </a:r>
          </a:p>
          <a:p>
            <a:pPr algn="l">
              <a:lnSpc>
                <a:spcPct val="218000"/>
              </a:lnSpc>
              <a:spcAft>
                <a:spcPts val="900"/>
              </a:spcAft>
              <a:buNone/>
            </a:pPr>
            <a: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날                                                 사랑한대                                                          그대</a:t>
            </a:r>
          </a:p>
          <a:p>
            <a:pPr algn="l">
              <a:lnSpc>
                <a:spcPct val="218000"/>
              </a:lnSpc>
              <a:spcAft>
                <a:spcPts val="900"/>
              </a:spcAft>
              <a:buNone/>
            </a:pPr>
            <a: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나의 손을 잡고                                   기분 좋은 </a:t>
            </a:r>
            <a:r>
              <a:rPr lang="ko-KR" altLang="en-US" sz="1400" b="1" i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노랠</a:t>
            </a:r>
            <a: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흥얼거리듯</a:t>
            </a:r>
          </a:p>
          <a:p>
            <a:pPr algn="l">
              <a:lnSpc>
                <a:spcPct val="218000"/>
              </a:lnSpc>
              <a:spcAft>
                <a:spcPts val="900"/>
              </a:spcAft>
              <a:buNone/>
            </a:pPr>
            <a: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날                                                 사랑한대                                                             꼭</a:t>
            </a:r>
          </a:p>
          <a:p>
            <a:pPr algn="l">
              <a:lnSpc>
                <a:spcPct val="218000"/>
              </a:lnSpc>
              <a:spcAft>
                <a:spcPts val="900"/>
              </a:spcAft>
              <a:buNone/>
            </a:pPr>
            <a: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한번씩 내 마음 변할 때도                어디로 가야 하는지      잘 모를 때도            그대는</a:t>
            </a:r>
          </a:p>
          <a:p>
            <a:pPr algn="l">
              <a:lnSpc>
                <a:spcPct val="218000"/>
              </a:lnSpc>
              <a:spcAft>
                <a:spcPts val="900"/>
              </a:spcAft>
              <a:buNone/>
            </a:pPr>
            <a: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날                                                 사랑한대</a:t>
            </a:r>
          </a:p>
          <a:p>
            <a:pPr algn="l">
              <a:lnSpc>
                <a:spcPct val="218000"/>
              </a:lnSpc>
              <a:spcAft>
                <a:spcPts val="900"/>
              </a:spcAft>
              <a:buNone/>
            </a:pPr>
            <a: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날                                                 사랑한대</a:t>
            </a:r>
          </a:p>
          <a:p>
            <a:pPr algn="l">
              <a:lnSpc>
                <a:spcPct val="218000"/>
              </a:lnSpc>
              <a:spcAft>
                <a:spcPts val="900"/>
              </a:spcAft>
              <a:buNone/>
            </a:pPr>
            <a: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날                                                 사랑한대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A9A9B504-C268-2B4A-3044-CFC978EA3C8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7751" y="9029179"/>
            <a:ext cx="5905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3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374</TotalTime>
  <Words>136</Words>
  <Application>Microsoft Office PowerPoint</Application>
  <PresentationFormat>A4 용지(210x297mm)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나눔고딕</vt:lpstr>
      <vt:lpstr>맑은 고딕</vt:lpstr>
      <vt:lpstr>Arial</vt:lpstr>
      <vt:lpstr>Calibri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cho</dc:creator>
  <cp:lastModifiedBy>jeong cho</cp:lastModifiedBy>
  <cp:revision>39</cp:revision>
  <cp:lastPrinted>2024-05-03T07:16:00Z</cp:lastPrinted>
  <dcterms:created xsi:type="dcterms:W3CDTF">2024-04-10T21:53:02Z</dcterms:created>
  <dcterms:modified xsi:type="dcterms:W3CDTF">2025-04-12T00:56:00Z</dcterms:modified>
</cp:coreProperties>
</file>