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9" r:id="rId4"/>
    <p:sldId id="278" r:id="rId5"/>
    <p:sldId id="280" r:id="rId6"/>
    <p:sldId id="27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51D26-CE5B-4273-9914-D43DD3FB2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6976C4-6FA6-47E0-A32C-EBA8BFC35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78764-5858-4072-ACAF-56A6E805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16B5-CEDC-4C77-8664-5302CE78425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230DA-EA7C-462D-8CC0-45AF31A7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DD4A1-2958-4CB6-A324-F658A410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FA4B-D6D1-4404-8AF3-B2E588FE8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8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0F500-2324-40F2-BABE-B4D08975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4FA758-68AD-42AD-83EA-F46954950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65FE8-9575-4B2D-8D0D-E9F8B36D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16B5-CEDC-4C77-8664-5302CE78425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5F956-44F5-4EA7-AF26-3BB518B4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F184F-27DC-4F33-AF58-4418B9E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FA4B-D6D1-4404-8AF3-B2E588FE8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84D98D-E0EE-422A-BDA5-B4CEC47C6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64006E-BD4B-4C2D-8344-015DB4100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C0B67-0077-41E6-80D8-D229DC04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16B5-CEDC-4C77-8664-5302CE78425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EE66D-FC98-467E-A7A9-3CB61DB6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22F16-570E-4532-A2CC-1B032057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FA4B-D6D1-4404-8AF3-B2E588FE8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4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A786F-4B17-4EDD-AC65-79B7CB5F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8F28F-EF9D-4330-9BE0-678E5CF3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0BB5F-E316-4A8B-A194-00A44B2C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16B5-CEDC-4C77-8664-5302CE78425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C74D5-58B2-4F52-8A06-831F61F0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F31C6-3A05-475E-9EE2-3F82C9D6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FA4B-D6D1-4404-8AF3-B2E588FE8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DF888-1592-491E-9C0B-22D981F7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DED2A-6252-4D13-9455-370B33AEF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8B511-61D5-44E9-B870-85B7B68B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16B5-CEDC-4C77-8664-5302CE78425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D76F7-3408-4591-9F6B-3FFB4D19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C4C9C-370C-4AEC-B574-E64CE7FB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FA4B-D6D1-4404-8AF3-B2E588FE8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7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AA8FA-BF97-4BD0-A222-0C737695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CB225-F2FD-4A7E-985C-C7EB55105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04D68E-F9CF-4FD5-9C89-F9EBEA429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9E404-B939-4567-8ED9-CEA4A758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16B5-CEDC-4C77-8664-5302CE78425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6EF88-9785-43A9-8E13-6678F4E9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5D669-7956-4215-84CF-CB42DC4D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FA4B-D6D1-4404-8AF3-B2E588FE8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8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6322-29C6-4CBA-9CBF-2DAB41A2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B9B8C-D04E-41DF-8A2D-466B239CC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4F027-B81B-4B99-B2B3-17B8AEF5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661ABE-09D4-4A51-B0EC-F98693CD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14ED38-9D2D-4937-83EE-E4F9F383C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1214EF-9BAD-4303-9F87-4DF0935C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16B5-CEDC-4C77-8664-5302CE78425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1A0097-BAD4-4C2C-8172-7630AB81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263017-A9E7-4DED-8D3A-148B7B72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FA4B-D6D1-4404-8AF3-B2E588FE8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8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B590B-5B3F-4BCF-BEA2-C972F69A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499440-4646-498C-8FED-69216B5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16B5-CEDC-4C77-8664-5302CE78425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2E4569-1BC8-483D-9336-47ACAD27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EB803-D24D-4383-95B4-2039CB7B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FA4B-D6D1-4404-8AF3-B2E588FE8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4C2A32-D8D3-4952-A691-E6E98BBD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16B5-CEDC-4C77-8664-5302CE78425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F12D0A-4EF6-4120-B1A9-F2BB0530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1204C-701D-49EA-910A-767BD8E3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FA4B-D6D1-4404-8AF3-B2E588FE8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9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5F7BB-D339-46A0-AFB5-FE1E9138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87E9C-F711-4745-BBA9-950B8DF5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8C30DA-A057-4273-9E8B-3F378FECD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51D8A-C716-4782-879C-7367EA1B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16B5-CEDC-4C77-8664-5302CE78425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B0D5B-B3EB-4D29-A15F-8AF95DD8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96A9A-8BB6-420C-96F6-6B01D81F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FA4B-D6D1-4404-8AF3-B2E588FE8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9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3600B-33A3-4D0A-8B60-F23705E6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F37DE-1F32-4EF4-B3D4-26E3CA5EA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B259F-7291-4F71-82DD-A1D170474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ECFA0-785B-4685-A727-356273B3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16B5-CEDC-4C77-8664-5302CE78425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F7B748-8A1F-4013-A3CE-0E1A3BDB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6484E-0F2D-445A-AE2E-AD5A354A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FA4B-D6D1-4404-8AF3-B2E588FE8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9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66923-C360-4982-BBCE-EB43F5B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493C1-EFC0-41D8-87A4-885DFDAC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EFBC5-C766-48EA-B700-2010970C5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416B5-CEDC-4C77-8664-5302CE78425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E9E2F-C370-47A6-AF61-2518CE6DF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8253D-604C-4DC2-812C-6EAF00ED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DFA4B-D6D1-4404-8AF3-B2E588FE8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8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E567AE-C50B-4879-931E-D070438C3B1D}"/>
              </a:ext>
            </a:extLst>
          </p:cNvPr>
          <p:cNvSpPr txBox="1"/>
          <p:nvPr/>
        </p:nvSpPr>
        <p:spPr>
          <a:xfrm>
            <a:off x="4188695" y="2443202"/>
            <a:ext cx="38146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err="1">
                <a:solidFill>
                  <a:schemeClr val="bg1">
                    <a:lumMod val="85000"/>
                  </a:schemeClr>
                </a:solidFill>
              </a:rPr>
              <a:t>피지컬</a:t>
            </a:r>
            <a:r>
              <a:rPr lang="ko-KR" altLang="en-US" sz="4500" dirty="0">
                <a:solidFill>
                  <a:schemeClr val="bg1">
                    <a:lumMod val="85000"/>
                  </a:schemeClr>
                </a:solidFill>
              </a:rPr>
              <a:t> 컴퓨팅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C0ADF7-858E-43DD-AC2F-94239077EC6B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76200" cmpd="dbl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72259A-7C52-4768-BA82-DD896B9E9C1C}"/>
              </a:ext>
            </a:extLst>
          </p:cNvPr>
          <p:cNvSpPr txBox="1"/>
          <p:nvPr/>
        </p:nvSpPr>
        <p:spPr>
          <a:xfrm>
            <a:off x="4698822" y="3629968"/>
            <a:ext cx="27943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2">
                    <a:lumMod val="75000"/>
                  </a:schemeClr>
                </a:solidFill>
              </a:rPr>
              <a:t>ICT </a:t>
            </a:r>
            <a:r>
              <a:rPr lang="ko-KR" altLang="en-US" sz="2500" dirty="0" err="1">
                <a:solidFill>
                  <a:schemeClr val="bg2">
                    <a:lumMod val="75000"/>
                  </a:schemeClr>
                </a:solidFill>
              </a:rPr>
              <a:t>정만성</a:t>
            </a:r>
            <a:r>
              <a:rPr lang="ko-KR" altLang="en-US" sz="2500" dirty="0">
                <a:solidFill>
                  <a:schemeClr val="bg2">
                    <a:lumMod val="75000"/>
                  </a:schemeClr>
                </a:solidFill>
              </a:rPr>
              <a:t> 정대윤</a:t>
            </a:r>
          </a:p>
        </p:txBody>
      </p:sp>
    </p:spTree>
    <p:extLst>
      <p:ext uri="{BB962C8B-B14F-4D97-AF65-F5344CB8AC3E}">
        <p14:creationId xmlns:p14="http://schemas.microsoft.com/office/powerpoint/2010/main" val="270635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FFB408-FB11-4A14-9222-D153AB73C476}"/>
              </a:ext>
            </a:extLst>
          </p:cNvPr>
          <p:cNvGrpSpPr/>
          <p:nvPr/>
        </p:nvGrpSpPr>
        <p:grpSpPr>
          <a:xfrm>
            <a:off x="0" y="552660"/>
            <a:ext cx="12172822" cy="5766015"/>
            <a:chOff x="0" y="552660"/>
            <a:chExt cx="12172822" cy="576601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0FA4892-6A2F-4262-A677-BE67955D66A5}"/>
                </a:ext>
              </a:extLst>
            </p:cNvPr>
            <p:cNvGrpSpPr/>
            <p:nvPr/>
          </p:nvGrpSpPr>
          <p:grpSpPr>
            <a:xfrm>
              <a:off x="0" y="552660"/>
              <a:ext cx="331596" cy="5752680"/>
              <a:chOff x="0" y="552660"/>
              <a:chExt cx="331596" cy="5752680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73C0ADF7-858E-43DD-AC2F-94239077E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9000"/>
                <a:ext cx="331596" cy="0"/>
              </a:xfrm>
              <a:prstGeom prst="line">
                <a:avLst/>
              </a:prstGeom>
              <a:ln w="76200" cmpd="dbl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9F72C823-72F3-4C63-9B32-0C412E954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596" y="552660"/>
                <a:ext cx="0" cy="2863005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646DB66-9894-4F8F-8900-FED74EE6E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596" y="3442335"/>
                <a:ext cx="0" cy="2863005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777A5F2-AD56-4E39-AA7A-5176612F9604}"/>
                </a:ext>
              </a:extLst>
            </p:cNvPr>
            <p:cNvGrpSpPr/>
            <p:nvPr/>
          </p:nvGrpSpPr>
          <p:grpSpPr>
            <a:xfrm>
              <a:off x="11841226" y="565995"/>
              <a:ext cx="331596" cy="5752680"/>
              <a:chOff x="11841226" y="565995"/>
              <a:chExt cx="331596" cy="5752680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F56A0F4C-F22F-4E0F-BD95-21C5D36F6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41226" y="3442335"/>
                <a:ext cx="331596" cy="0"/>
              </a:xfrm>
              <a:prstGeom prst="line">
                <a:avLst/>
              </a:prstGeom>
              <a:ln w="76200" cmpd="dbl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8BA52B19-F633-4DD0-94A6-1B5F29D2EB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60402" y="565995"/>
                <a:ext cx="0" cy="2863005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B196D7B-5849-4C69-B440-98D22CC9FA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60402" y="3455670"/>
                <a:ext cx="0" cy="2863005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B8DCEC6-C7C3-4CD6-92F3-419FC24CE235}"/>
                </a:ext>
              </a:extLst>
            </p:cNvPr>
            <p:cNvCxnSpPr>
              <a:cxnSpLocks/>
            </p:cNvCxnSpPr>
            <p:nvPr/>
          </p:nvCxnSpPr>
          <p:spPr>
            <a:xfrm>
              <a:off x="314325" y="565995"/>
              <a:ext cx="1156716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62BC8E6-C6A1-4BFC-BA18-139733D11E9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19" y="6305340"/>
              <a:ext cx="1156716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https://t1.daumcdn.net/cfile/tistory/256F2A3B53B914CC1D">
            <a:extLst>
              <a:ext uri="{FF2B5EF4-FFF2-40B4-BE49-F238E27FC236}">
                <a16:creationId xmlns:a16="http://schemas.microsoft.com/office/drawing/2014/main" id="{FA9CBD0B-78CE-4F65-8A3D-D7D627D99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27" y="1821997"/>
            <a:ext cx="2968516" cy="349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t1.daumcdn.net/cfile/tistory/2561B13B53B914CC34">
            <a:extLst>
              <a:ext uri="{FF2B5EF4-FFF2-40B4-BE49-F238E27FC236}">
                <a16:creationId xmlns:a16="http://schemas.microsoft.com/office/drawing/2014/main" id="{42DF638B-4B36-4C7B-9D53-B02BD27A3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391" y="1997497"/>
            <a:ext cx="3276596" cy="313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t1.daumcdn.net/cfile/tistory/220FC24A53B91FEA1A">
            <a:extLst>
              <a:ext uri="{FF2B5EF4-FFF2-40B4-BE49-F238E27FC236}">
                <a16:creationId xmlns:a16="http://schemas.microsoft.com/office/drawing/2014/main" id="{27D0FA41-F196-45CF-B7D7-3B82C0755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36" y="1627408"/>
            <a:ext cx="3276595" cy="362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292571-F6A2-4CE1-89E8-4842B7B4EEA5}"/>
              </a:ext>
            </a:extLst>
          </p:cNvPr>
          <p:cNvSpPr txBox="1"/>
          <p:nvPr/>
        </p:nvSpPr>
        <p:spPr>
          <a:xfrm>
            <a:off x="310515" y="552659"/>
            <a:ext cx="45500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</a:t>
            </a:r>
            <a:r>
              <a:rPr kumimoji="0" lang="en-US" altLang="ko-KR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4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인터렉션</a:t>
            </a:r>
            <a:endParaRPr kumimoji="0" lang="ko-KR" altLang="en-US" sz="4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31280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FFB408-FB11-4A14-9222-D153AB73C476}"/>
              </a:ext>
            </a:extLst>
          </p:cNvPr>
          <p:cNvGrpSpPr/>
          <p:nvPr/>
        </p:nvGrpSpPr>
        <p:grpSpPr>
          <a:xfrm>
            <a:off x="0" y="552660"/>
            <a:ext cx="12172822" cy="5766015"/>
            <a:chOff x="0" y="552660"/>
            <a:chExt cx="12172822" cy="576601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0FA4892-6A2F-4262-A677-BE67955D66A5}"/>
                </a:ext>
              </a:extLst>
            </p:cNvPr>
            <p:cNvGrpSpPr/>
            <p:nvPr/>
          </p:nvGrpSpPr>
          <p:grpSpPr>
            <a:xfrm>
              <a:off x="0" y="552660"/>
              <a:ext cx="331596" cy="5752680"/>
              <a:chOff x="0" y="552660"/>
              <a:chExt cx="331596" cy="5752680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73C0ADF7-858E-43DD-AC2F-94239077E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9000"/>
                <a:ext cx="331596" cy="0"/>
              </a:xfrm>
              <a:prstGeom prst="line">
                <a:avLst/>
              </a:prstGeom>
              <a:ln w="76200" cmpd="dbl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9F72C823-72F3-4C63-9B32-0C412E954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596" y="552660"/>
                <a:ext cx="0" cy="2863005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646DB66-9894-4F8F-8900-FED74EE6E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596" y="3442335"/>
                <a:ext cx="0" cy="2863005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777A5F2-AD56-4E39-AA7A-5176612F9604}"/>
                </a:ext>
              </a:extLst>
            </p:cNvPr>
            <p:cNvGrpSpPr/>
            <p:nvPr/>
          </p:nvGrpSpPr>
          <p:grpSpPr>
            <a:xfrm>
              <a:off x="11841226" y="565995"/>
              <a:ext cx="331596" cy="5752680"/>
              <a:chOff x="11841226" y="565995"/>
              <a:chExt cx="331596" cy="5752680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F56A0F4C-F22F-4E0F-BD95-21C5D36F6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41226" y="3442335"/>
                <a:ext cx="331596" cy="0"/>
              </a:xfrm>
              <a:prstGeom prst="line">
                <a:avLst/>
              </a:prstGeom>
              <a:ln w="76200" cmpd="dbl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8BA52B19-F633-4DD0-94A6-1B5F29D2EB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60402" y="565995"/>
                <a:ext cx="0" cy="2863005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B196D7B-5849-4C69-B440-98D22CC9FA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60402" y="3455670"/>
                <a:ext cx="0" cy="2863005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B8DCEC6-C7C3-4CD6-92F3-419FC24CE235}"/>
                </a:ext>
              </a:extLst>
            </p:cNvPr>
            <p:cNvCxnSpPr>
              <a:cxnSpLocks/>
            </p:cNvCxnSpPr>
            <p:nvPr/>
          </p:nvCxnSpPr>
          <p:spPr>
            <a:xfrm>
              <a:off x="314325" y="565995"/>
              <a:ext cx="1156716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62BC8E6-C6A1-4BFC-BA18-139733D11E9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19" y="6305340"/>
              <a:ext cx="1156716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1292571-F6A2-4CE1-89E8-4842B7B4EEA5}"/>
              </a:ext>
            </a:extLst>
          </p:cNvPr>
          <p:cNvSpPr txBox="1"/>
          <p:nvPr/>
        </p:nvSpPr>
        <p:spPr>
          <a:xfrm>
            <a:off x="310515" y="552659"/>
            <a:ext cx="45500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</a:t>
            </a:r>
            <a:r>
              <a:rPr kumimoji="0" lang="en-US" altLang="ko-KR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4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인터렉션</a:t>
            </a:r>
            <a:endParaRPr kumimoji="0" lang="ko-KR" altLang="en-US" sz="4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F6BB61-C17C-4822-AB98-BCDA0D4E090C}"/>
              </a:ext>
            </a:extLst>
          </p:cNvPr>
          <p:cNvSpPr/>
          <p:nvPr/>
        </p:nvSpPr>
        <p:spPr>
          <a:xfrm>
            <a:off x="4989742" y="1233482"/>
            <a:ext cx="2212514" cy="118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B1176A-7841-4C0B-9269-F038C2B325F6}"/>
              </a:ext>
            </a:extLst>
          </p:cNvPr>
          <p:cNvSpPr/>
          <p:nvPr/>
        </p:nvSpPr>
        <p:spPr>
          <a:xfrm>
            <a:off x="527680" y="3098117"/>
            <a:ext cx="2212514" cy="118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red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5F8F6E-8550-4EE5-A97F-FD302A6C7171}"/>
              </a:ext>
            </a:extLst>
          </p:cNvPr>
          <p:cNvSpPr/>
          <p:nvPr/>
        </p:nvSpPr>
        <p:spPr>
          <a:xfrm>
            <a:off x="3425176" y="3084782"/>
            <a:ext cx="2212514" cy="118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blu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E2ED94-D490-4B1A-AA9A-E0F7C75C9976}"/>
              </a:ext>
            </a:extLst>
          </p:cNvPr>
          <p:cNvSpPr/>
          <p:nvPr/>
        </p:nvSpPr>
        <p:spPr>
          <a:xfrm>
            <a:off x="6560382" y="3104784"/>
            <a:ext cx="2212514" cy="118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grn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9A4130-664A-4820-91CE-4DF01ABA6616}"/>
              </a:ext>
            </a:extLst>
          </p:cNvPr>
          <p:cNvSpPr/>
          <p:nvPr/>
        </p:nvSpPr>
        <p:spPr>
          <a:xfrm>
            <a:off x="9451804" y="3084782"/>
            <a:ext cx="2212514" cy="118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</a:t>
            </a:r>
            <a:endParaRPr lang="ko-KR" altLang="en-US" dirty="0"/>
          </a:p>
        </p:txBody>
      </p:sp>
      <p:pic>
        <p:nvPicPr>
          <p:cNvPr id="5" name="그래픽 4" descr="줄 화살표: 일자형">
            <a:extLst>
              <a:ext uri="{FF2B5EF4-FFF2-40B4-BE49-F238E27FC236}">
                <a16:creationId xmlns:a16="http://schemas.microsoft.com/office/drawing/2014/main" id="{330D7062-A991-4E68-9C6E-680763ADB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256007">
            <a:off x="2439061" y="1902433"/>
            <a:ext cx="2402494" cy="914400"/>
          </a:xfrm>
          <a:prstGeom prst="rect">
            <a:avLst/>
          </a:prstGeom>
        </p:spPr>
      </p:pic>
      <p:pic>
        <p:nvPicPr>
          <p:cNvPr id="26" name="그래픽 25" descr="줄 화살표: 일자형">
            <a:extLst>
              <a:ext uri="{FF2B5EF4-FFF2-40B4-BE49-F238E27FC236}">
                <a16:creationId xmlns:a16="http://schemas.microsoft.com/office/drawing/2014/main" id="{2691965F-1894-48DE-BDED-AC3208BC9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127764">
            <a:off x="7290666" y="1898002"/>
            <a:ext cx="2402494" cy="914400"/>
          </a:xfrm>
          <a:prstGeom prst="rect">
            <a:avLst/>
          </a:prstGeom>
        </p:spPr>
      </p:pic>
      <p:pic>
        <p:nvPicPr>
          <p:cNvPr id="8" name="그래픽 7" descr="줄 화살표: 일자형">
            <a:extLst>
              <a:ext uri="{FF2B5EF4-FFF2-40B4-BE49-F238E27FC236}">
                <a16:creationId xmlns:a16="http://schemas.microsoft.com/office/drawing/2014/main" id="{E2885AA1-FE30-4F12-B316-5821C4FD1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974012" y="2328881"/>
            <a:ext cx="637407" cy="914400"/>
          </a:xfrm>
          <a:prstGeom prst="rect">
            <a:avLst/>
          </a:prstGeom>
        </p:spPr>
      </p:pic>
      <p:pic>
        <p:nvPicPr>
          <p:cNvPr id="27" name="그래픽 26" descr="줄 화살표: 일자형">
            <a:extLst>
              <a:ext uri="{FF2B5EF4-FFF2-40B4-BE49-F238E27FC236}">
                <a16:creationId xmlns:a16="http://schemas.microsoft.com/office/drawing/2014/main" id="{6E1BDB67-6B78-4AFD-AE86-779B07219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622436" y="2328881"/>
            <a:ext cx="637409" cy="914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D37A18-9F12-40B3-8ABE-E2048CE9FCCB}"/>
              </a:ext>
            </a:extLst>
          </p:cNvPr>
          <p:cNvSpPr/>
          <p:nvPr/>
        </p:nvSpPr>
        <p:spPr>
          <a:xfrm>
            <a:off x="527680" y="4671596"/>
            <a:ext cx="1105172" cy="118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DFB0E7-2D8E-44EE-AB53-9B23CD9886F1}"/>
              </a:ext>
            </a:extLst>
          </p:cNvPr>
          <p:cNvSpPr/>
          <p:nvPr/>
        </p:nvSpPr>
        <p:spPr>
          <a:xfrm>
            <a:off x="1788231" y="4664929"/>
            <a:ext cx="1105172" cy="118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CA3086-1FEA-46E5-925E-2821AE4A4C4E}"/>
              </a:ext>
            </a:extLst>
          </p:cNvPr>
          <p:cNvSpPr/>
          <p:nvPr/>
        </p:nvSpPr>
        <p:spPr>
          <a:xfrm>
            <a:off x="3419103" y="4664929"/>
            <a:ext cx="1105172" cy="118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37A8D3-10F2-45F8-A62E-E4EF4AE09254}"/>
              </a:ext>
            </a:extLst>
          </p:cNvPr>
          <p:cNvSpPr/>
          <p:nvPr/>
        </p:nvSpPr>
        <p:spPr>
          <a:xfrm>
            <a:off x="4720358" y="4671596"/>
            <a:ext cx="1105172" cy="118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190180-8C58-41E0-9CA1-364D46916A46}"/>
              </a:ext>
            </a:extLst>
          </p:cNvPr>
          <p:cNvSpPr/>
          <p:nvPr/>
        </p:nvSpPr>
        <p:spPr>
          <a:xfrm>
            <a:off x="6561467" y="4662734"/>
            <a:ext cx="1105172" cy="118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556834-38AC-457E-B98E-44E0F0356335}"/>
              </a:ext>
            </a:extLst>
          </p:cNvPr>
          <p:cNvSpPr/>
          <p:nvPr/>
        </p:nvSpPr>
        <p:spPr>
          <a:xfrm>
            <a:off x="7863807" y="4662734"/>
            <a:ext cx="1105172" cy="118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76BA43-6BEF-442B-9EF6-52B4D60502B7}"/>
              </a:ext>
            </a:extLst>
          </p:cNvPr>
          <p:cNvSpPr/>
          <p:nvPr/>
        </p:nvSpPr>
        <p:spPr>
          <a:xfrm>
            <a:off x="9451805" y="4656067"/>
            <a:ext cx="712732" cy="76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BFB5E83-1CA9-439C-A4A2-09C8C625DAD5}"/>
              </a:ext>
            </a:extLst>
          </p:cNvPr>
          <p:cNvSpPr/>
          <p:nvPr/>
        </p:nvSpPr>
        <p:spPr>
          <a:xfrm>
            <a:off x="10951586" y="4671596"/>
            <a:ext cx="712732" cy="76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FE6711-E0E7-487F-80F6-B135DE410094}"/>
              </a:ext>
            </a:extLst>
          </p:cNvPr>
          <p:cNvSpPr/>
          <p:nvPr/>
        </p:nvSpPr>
        <p:spPr>
          <a:xfrm>
            <a:off x="10201696" y="5438312"/>
            <a:ext cx="712732" cy="76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3850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FFB408-FB11-4A14-9222-D153AB73C476}"/>
              </a:ext>
            </a:extLst>
          </p:cNvPr>
          <p:cNvGrpSpPr/>
          <p:nvPr/>
        </p:nvGrpSpPr>
        <p:grpSpPr>
          <a:xfrm>
            <a:off x="0" y="552660"/>
            <a:ext cx="12172822" cy="5766015"/>
            <a:chOff x="0" y="552660"/>
            <a:chExt cx="12172822" cy="576601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0FA4892-6A2F-4262-A677-BE67955D66A5}"/>
                </a:ext>
              </a:extLst>
            </p:cNvPr>
            <p:cNvGrpSpPr/>
            <p:nvPr/>
          </p:nvGrpSpPr>
          <p:grpSpPr>
            <a:xfrm>
              <a:off x="0" y="552660"/>
              <a:ext cx="331596" cy="5752680"/>
              <a:chOff x="0" y="552660"/>
              <a:chExt cx="331596" cy="5752680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73C0ADF7-858E-43DD-AC2F-94239077E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9000"/>
                <a:ext cx="331596" cy="0"/>
              </a:xfrm>
              <a:prstGeom prst="line">
                <a:avLst/>
              </a:prstGeom>
              <a:ln w="76200" cmpd="dbl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9F72C823-72F3-4C63-9B32-0C412E954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596" y="552660"/>
                <a:ext cx="0" cy="2863005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646DB66-9894-4F8F-8900-FED74EE6E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596" y="3442335"/>
                <a:ext cx="0" cy="2863005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777A5F2-AD56-4E39-AA7A-5176612F9604}"/>
                </a:ext>
              </a:extLst>
            </p:cNvPr>
            <p:cNvGrpSpPr/>
            <p:nvPr/>
          </p:nvGrpSpPr>
          <p:grpSpPr>
            <a:xfrm>
              <a:off x="11841226" y="565995"/>
              <a:ext cx="331596" cy="5752680"/>
              <a:chOff x="11841226" y="565995"/>
              <a:chExt cx="331596" cy="5752680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F56A0F4C-F22F-4E0F-BD95-21C5D36F6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41226" y="3442335"/>
                <a:ext cx="331596" cy="0"/>
              </a:xfrm>
              <a:prstGeom prst="line">
                <a:avLst/>
              </a:prstGeom>
              <a:ln w="76200" cmpd="dbl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8BA52B19-F633-4DD0-94A6-1B5F29D2EB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60402" y="565995"/>
                <a:ext cx="0" cy="2863005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B196D7B-5849-4C69-B440-98D22CC9FA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60402" y="3455670"/>
                <a:ext cx="0" cy="2863005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B8DCEC6-C7C3-4CD6-92F3-419FC24CE235}"/>
                </a:ext>
              </a:extLst>
            </p:cNvPr>
            <p:cNvCxnSpPr>
              <a:cxnSpLocks/>
            </p:cNvCxnSpPr>
            <p:nvPr/>
          </p:nvCxnSpPr>
          <p:spPr>
            <a:xfrm>
              <a:off x="314325" y="565995"/>
              <a:ext cx="1156716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62BC8E6-C6A1-4BFC-BA18-139733D11E9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19" y="6305340"/>
              <a:ext cx="1156716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래픽 2" descr="Bluetooth">
            <a:extLst>
              <a:ext uri="{FF2B5EF4-FFF2-40B4-BE49-F238E27FC236}">
                <a16:creationId xmlns:a16="http://schemas.microsoft.com/office/drawing/2014/main" id="{4597F032-5890-489D-AC9A-7E43B9BC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795" y="2433780"/>
            <a:ext cx="2043783" cy="2043783"/>
          </a:xfrm>
          <a:prstGeom prst="rect">
            <a:avLst/>
          </a:prstGeom>
        </p:spPr>
      </p:pic>
      <p:pic>
        <p:nvPicPr>
          <p:cNvPr id="8" name="그래픽 7" descr="스마트폰">
            <a:extLst>
              <a:ext uri="{FF2B5EF4-FFF2-40B4-BE49-F238E27FC236}">
                <a16:creationId xmlns:a16="http://schemas.microsoft.com/office/drawing/2014/main" id="{DEABFDCA-5C94-4C41-A0EF-2245B0962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8875" y="2297975"/>
            <a:ext cx="2288719" cy="22887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F23E512-9B99-48AC-B3C1-FA2A2B56D963}"/>
              </a:ext>
            </a:extLst>
          </p:cNvPr>
          <p:cNvSpPr/>
          <p:nvPr/>
        </p:nvSpPr>
        <p:spPr>
          <a:xfrm>
            <a:off x="7223578" y="2525762"/>
            <a:ext cx="1779806" cy="177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CUBE</a:t>
            </a:r>
            <a:endParaRPr lang="ko-KR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2816F-1BC6-409D-B0B9-F526DAE81733}"/>
              </a:ext>
            </a:extLst>
          </p:cNvPr>
          <p:cNvSpPr txBox="1"/>
          <p:nvPr/>
        </p:nvSpPr>
        <p:spPr>
          <a:xfrm>
            <a:off x="310515" y="552659"/>
            <a:ext cx="45500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</a:t>
            </a:r>
            <a:r>
              <a:rPr kumimoji="0" lang="en-US" altLang="ko-KR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4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인터렉션</a:t>
            </a:r>
            <a:endParaRPr kumimoji="0" lang="ko-KR" altLang="en-US" sz="4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63942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71F212-F396-4449-A7AE-64F1C77C1A97}"/>
              </a:ext>
            </a:extLst>
          </p:cNvPr>
          <p:cNvSpPr/>
          <p:nvPr/>
        </p:nvSpPr>
        <p:spPr>
          <a:xfrm>
            <a:off x="2971800" y="1585177"/>
            <a:ext cx="6286091" cy="4293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B191B6-CB96-496D-9B08-0C73472975D2}"/>
              </a:ext>
            </a:extLst>
          </p:cNvPr>
          <p:cNvSpPr/>
          <p:nvPr/>
        </p:nvSpPr>
        <p:spPr>
          <a:xfrm>
            <a:off x="3148133" y="1784393"/>
            <a:ext cx="5922388" cy="395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FFB408-FB11-4A14-9222-D153AB73C476}"/>
              </a:ext>
            </a:extLst>
          </p:cNvPr>
          <p:cNvGrpSpPr/>
          <p:nvPr/>
        </p:nvGrpSpPr>
        <p:grpSpPr>
          <a:xfrm>
            <a:off x="0" y="552660"/>
            <a:ext cx="12172822" cy="5766015"/>
            <a:chOff x="0" y="552660"/>
            <a:chExt cx="12172822" cy="576601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0FA4892-6A2F-4262-A677-BE67955D66A5}"/>
                </a:ext>
              </a:extLst>
            </p:cNvPr>
            <p:cNvGrpSpPr/>
            <p:nvPr/>
          </p:nvGrpSpPr>
          <p:grpSpPr>
            <a:xfrm>
              <a:off x="0" y="552660"/>
              <a:ext cx="331596" cy="5752680"/>
              <a:chOff x="0" y="552660"/>
              <a:chExt cx="331596" cy="5752680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73C0ADF7-858E-43DD-AC2F-94239077E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9000"/>
                <a:ext cx="331596" cy="0"/>
              </a:xfrm>
              <a:prstGeom prst="line">
                <a:avLst/>
              </a:prstGeom>
              <a:ln w="76200" cmpd="dbl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9F72C823-72F3-4C63-9B32-0C412E954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596" y="552660"/>
                <a:ext cx="0" cy="2863005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646DB66-9894-4F8F-8900-FED74EE6E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596" y="3442335"/>
                <a:ext cx="0" cy="2863005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777A5F2-AD56-4E39-AA7A-5176612F9604}"/>
                </a:ext>
              </a:extLst>
            </p:cNvPr>
            <p:cNvGrpSpPr/>
            <p:nvPr/>
          </p:nvGrpSpPr>
          <p:grpSpPr>
            <a:xfrm>
              <a:off x="11841226" y="565995"/>
              <a:ext cx="331596" cy="5752680"/>
              <a:chOff x="11841226" y="565995"/>
              <a:chExt cx="331596" cy="5752680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F56A0F4C-F22F-4E0F-BD95-21C5D36F6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41226" y="3442335"/>
                <a:ext cx="331596" cy="0"/>
              </a:xfrm>
              <a:prstGeom prst="line">
                <a:avLst/>
              </a:prstGeom>
              <a:ln w="76200" cmpd="dbl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8BA52B19-F633-4DD0-94A6-1B5F29D2EB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60402" y="565995"/>
                <a:ext cx="0" cy="2863005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B196D7B-5849-4C69-B440-98D22CC9FA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60402" y="3455670"/>
                <a:ext cx="0" cy="2863005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B8DCEC6-C7C3-4CD6-92F3-419FC24CE235}"/>
                </a:ext>
              </a:extLst>
            </p:cNvPr>
            <p:cNvCxnSpPr>
              <a:cxnSpLocks/>
            </p:cNvCxnSpPr>
            <p:nvPr/>
          </p:nvCxnSpPr>
          <p:spPr>
            <a:xfrm>
              <a:off x="314325" y="565995"/>
              <a:ext cx="1156716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62BC8E6-C6A1-4BFC-BA18-139733D11E9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19" y="6305340"/>
              <a:ext cx="1156716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1292571-F6A2-4CE1-89E8-4842B7B4EEA5}"/>
              </a:ext>
            </a:extLst>
          </p:cNvPr>
          <p:cNvSpPr txBox="1"/>
          <p:nvPr/>
        </p:nvSpPr>
        <p:spPr>
          <a:xfrm>
            <a:off x="310515" y="552659"/>
            <a:ext cx="45500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</a:t>
            </a:r>
            <a:r>
              <a:rPr kumimoji="0" lang="en-US" altLang="ko-KR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4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인터렉션</a:t>
            </a:r>
            <a:endParaRPr kumimoji="0" lang="ko-KR" altLang="en-US" sz="4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B1176A-7841-4C0B-9269-F038C2B325F6}"/>
              </a:ext>
            </a:extLst>
          </p:cNvPr>
          <p:cNvSpPr/>
          <p:nvPr/>
        </p:nvSpPr>
        <p:spPr>
          <a:xfrm>
            <a:off x="526595" y="1585177"/>
            <a:ext cx="2212514" cy="118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9A4130-664A-4820-91CE-4DF01ABA6616}"/>
              </a:ext>
            </a:extLst>
          </p:cNvPr>
          <p:cNvSpPr/>
          <p:nvPr/>
        </p:nvSpPr>
        <p:spPr>
          <a:xfrm>
            <a:off x="9452890" y="4695061"/>
            <a:ext cx="2212514" cy="118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6F7BB3-63E3-42F0-B11F-C028C7CE414D}"/>
              </a:ext>
            </a:extLst>
          </p:cNvPr>
          <p:cNvSpPr/>
          <p:nvPr/>
        </p:nvSpPr>
        <p:spPr>
          <a:xfrm>
            <a:off x="526595" y="4695061"/>
            <a:ext cx="2212514" cy="118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grn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0826EB-15FA-408E-A81C-C263E6EAC91B}"/>
              </a:ext>
            </a:extLst>
          </p:cNvPr>
          <p:cNvSpPr/>
          <p:nvPr/>
        </p:nvSpPr>
        <p:spPr>
          <a:xfrm>
            <a:off x="9452890" y="1571032"/>
            <a:ext cx="2212514" cy="118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blu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DAB5B-4E92-4BBB-84DC-E1ADB75C480D}"/>
              </a:ext>
            </a:extLst>
          </p:cNvPr>
          <p:cNvSpPr txBox="1"/>
          <p:nvPr/>
        </p:nvSpPr>
        <p:spPr>
          <a:xfrm>
            <a:off x="3196809" y="1978273"/>
            <a:ext cx="1173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: </a:t>
            </a:r>
            <a:r>
              <a:rPr lang="ko-KR" altLang="en-US" sz="3000" dirty="0"/>
              <a:t>터치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FA3A17-3E3A-495D-9196-25E12BEC64DF}"/>
              </a:ext>
            </a:extLst>
          </p:cNvPr>
          <p:cNvSpPr txBox="1"/>
          <p:nvPr/>
        </p:nvSpPr>
        <p:spPr>
          <a:xfrm>
            <a:off x="6091308" y="1972625"/>
            <a:ext cx="28472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단방향 드래그 </a:t>
            </a:r>
            <a:r>
              <a:rPr lang="en-US" altLang="ko-KR" sz="3000" dirty="0"/>
              <a:t>:</a:t>
            </a:r>
            <a:endParaRPr lang="ko-KR" altLang="en-US" sz="3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1833E1-5BA0-486A-9BBE-54813F4E00BF}"/>
              </a:ext>
            </a:extLst>
          </p:cNvPr>
          <p:cNvSpPr txBox="1"/>
          <p:nvPr/>
        </p:nvSpPr>
        <p:spPr>
          <a:xfrm>
            <a:off x="3148133" y="5087082"/>
            <a:ext cx="24032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: </a:t>
            </a:r>
            <a:r>
              <a:rPr lang="ko-KR" altLang="en-US" sz="2500" dirty="0"/>
              <a:t>양방향 드래그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E827BE-96D6-4A53-8E03-F82ACAA1956D}"/>
              </a:ext>
            </a:extLst>
          </p:cNvPr>
          <p:cNvSpPr txBox="1"/>
          <p:nvPr/>
        </p:nvSpPr>
        <p:spPr>
          <a:xfrm>
            <a:off x="5563543" y="5114070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양방향 </a:t>
            </a:r>
            <a:r>
              <a:rPr lang="ko-KR" altLang="en-US" sz="2000" dirty="0" err="1"/>
              <a:t>플링</a:t>
            </a:r>
            <a:r>
              <a:rPr lang="en-US" altLang="ko-KR" sz="2000" dirty="0"/>
              <a:t>, </a:t>
            </a:r>
            <a:r>
              <a:rPr lang="ko-KR" altLang="en-US" sz="2000" dirty="0"/>
              <a:t>단방향 드래그 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181897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C0ADF7-858E-43DD-AC2F-94239077EC6B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76200" cmpd="dbl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BD3884-7BD5-44F7-9EBB-B671B3F44585}"/>
              </a:ext>
            </a:extLst>
          </p:cNvPr>
          <p:cNvSpPr txBox="1"/>
          <p:nvPr/>
        </p:nvSpPr>
        <p:spPr>
          <a:xfrm>
            <a:off x="2711745" y="2423104"/>
            <a:ext cx="67685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THANKS FOR WATCHING</a:t>
            </a:r>
            <a:endParaRPr kumimoji="0" lang="ko-KR" altLang="en-US" sz="4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D29C6-D7FB-4514-8E9A-BF3C2DB70927}"/>
              </a:ext>
            </a:extLst>
          </p:cNvPr>
          <p:cNvSpPr txBox="1"/>
          <p:nvPr/>
        </p:nvSpPr>
        <p:spPr>
          <a:xfrm>
            <a:off x="4661675" y="3650067"/>
            <a:ext cx="28686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ICT </a:t>
            </a: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정만성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정대윤</a:t>
            </a:r>
          </a:p>
        </p:txBody>
      </p:sp>
    </p:spTree>
    <p:extLst>
      <p:ext uri="{BB962C8B-B14F-4D97-AF65-F5344CB8AC3E}">
        <p14:creationId xmlns:p14="http://schemas.microsoft.com/office/powerpoint/2010/main" val="39189534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56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만성</dc:creator>
  <cp:lastModifiedBy>정 만성</cp:lastModifiedBy>
  <cp:revision>32</cp:revision>
  <dcterms:created xsi:type="dcterms:W3CDTF">2019-04-17T13:01:37Z</dcterms:created>
  <dcterms:modified xsi:type="dcterms:W3CDTF">2019-06-18T09:04:46Z</dcterms:modified>
</cp:coreProperties>
</file>