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0"/>
  </p:notesMasterIdLst>
  <p:sldIdLst>
    <p:sldId id="256" r:id="rId2"/>
    <p:sldId id="263" r:id="rId3"/>
    <p:sldId id="28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99" r:id="rId12"/>
    <p:sldId id="302" r:id="rId13"/>
    <p:sldId id="303" r:id="rId14"/>
    <p:sldId id="301" r:id="rId15"/>
    <p:sldId id="300" r:id="rId16"/>
    <p:sldId id="304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91" r:id="rId30"/>
    <p:sldId id="283" r:id="rId31"/>
    <p:sldId id="284" r:id="rId32"/>
    <p:sldId id="260" r:id="rId33"/>
    <p:sldId id="292" r:id="rId34"/>
    <p:sldId id="293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3"/>
  </p:normalViewPr>
  <p:slideViewPr>
    <p:cSldViewPr snapToGrid="0" snapToObjects="1">
      <p:cViewPr>
        <p:scale>
          <a:sx n="92" d="100"/>
          <a:sy n="92" d="100"/>
        </p:scale>
        <p:origin x="3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22723-C4B5-7646-AB57-95D7111E1CD8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D0A47-A1CB-8B4F-BE92-02BF033D41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44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0A47-A1CB-8B4F-BE92-02BF033D4131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30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0A47-A1CB-8B4F-BE92-02BF033D4131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8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1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93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27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40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2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52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2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1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6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72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55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5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9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8C863-2431-504D-95E8-B05D34E4B9E7}" type="datetimeFigureOut">
              <a:rPr kumimoji="1" lang="ko-KR" altLang="en-US" smtClean="0"/>
              <a:t>2016. 11. 24.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8A447B-8B2E-7449-9BA5-2F465AEA56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0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도매니저 사용설명서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도소매 업자용 </a:t>
            </a:r>
            <a:r>
              <a:rPr kumimoji="1" lang="en-US" altLang="ko-KR" dirty="0" smtClean="0"/>
              <a:t>B2B </a:t>
            </a:r>
            <a:r>
              <a:rPr kumimoji="1" lang="ko-KR" altLang="en-US" dirty="0" smtClean="0"/>
              <a:t>주문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09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(7)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주문완료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메인페이지 버튼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740349" y="4183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52800" y="4216004"/>
            <a:ext cx="879765" cy="323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아래쪽 화살표[D] 17"/>
          <p:cNvSpPr/>
          <p:nvPr/>
        </p:nvSpPr>
        <p:spPr>
          <a:xfrm rot="5400000">
            <a:off x="4427725" y="4134689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549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자주 주문하는 아이템들 즐겨찾기로 등록 후 주문 가능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768034" y="2267613"/>
            <a:ext cx="2651566" cy="6641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6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즐겨찾기로 주문하기위해 별모양 버튼 클릭 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717961" y="2494304"/>
            <a:ext cx="304800" cy="312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79034" y="2466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8" name="아래쪽 화살표[D] 7"/>
          <p:cNvSpPr/>
          <p:nvPr/>
        </p:nvSpPr>
        <p:spPr>
          <a:xfrm rot="5400000">
            <a:off x="2266410" y="2416717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86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추가된 즐겨찾기 중 주문할 즐겨찾기 내역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2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898070" y="2369127"/>
            <a:ext cx="2493820" cy="30895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45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(4)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즐겨찾기에 아이템 추가하기 위해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버튼 클릭 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3754581" y="2494304"/>
            <a:ext cx="304800" cy="312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15654" y="2466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8" name="아래쪽 화살표[D] 7"/>
          <p:cNvSpPr/>
          <p:nvPr/>
        </p:nvSpPr>
        <p:spPr>
          <a:xfrm rot="5400000">
            <a:off x="4303030" y="2416717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09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(5)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원하는 아이템 정보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즐겨찾기 이름 입력 후 추가버튼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2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705687" y="1607371"/>
            <a:ext cx="2796359" cy="8725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0109" y="2167209"/>
            <a:ext cx="484909" cy="312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31291" y="2138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9" name="아래쪽 화살표[D] 8"/>
          <p:cNvSpPr/>
          <p:nvPr/>
        </p:nvSpPr>
        <p:spPr>
          <a:xfrm rot="5400000">
            <a:off x="4718667" y="2089622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46573" y="1769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아이템 정보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2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(6)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즐겨찾기에 아이템 삭제하기 위해 </a:t>
            </a:r>
            <a:r>
              <a:rPr kumimoji="1" lang="en-US" altLang="ko-KR" dirty="0"/>
              <a:t>-</a:t>
            </a:r>
            <a:r>
              <a:rPr kumimoji="1" lang="ko-KR" altLang="en-US" dirty="0" smtClean="0"/>
              <a:t> 버튼 클릭 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59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4156368" y="2494304"/>
            <a:ext cx="304800" cy="312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7441" y="2466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8" name="아래쪽 화살표[D] 7"/>
          <p:cNvSpPr/>
          <p:nvPr/>
        </p:nvSpPr>
        <p:spPr>
          <a:xfrm rot="5400000">
            <a:off x="4704817" y="2416717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즐겨찾기</a:t>
            </a:r>
            <a:r>
              <a:rPr kumimoji="1" lang="en-US" altLang="ko-KR" dirty="0" smtClean="0"/>
              <a:t>(7)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삭제할 즐겨찾기 이름 입력하고 삭제 버튼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600"/>
            <a:ext cx="2913192" cy="5181597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705687" y="1607371"/>
            <a:ext cx="2769331" cy="288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0109" y="1612781"/>
            <a:ext cx="484909" cy="312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7711" y="1607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9" name="아래쪽 화살표[D] 8"/>
          <p:cNvSpPr/>
          <p:nvPr/>
        </p:nvSpPr>
        <p:spPr>
          <a:xfrm rot="5400000">
            <a:off x="4705087" y="1558079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6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주문한 내역 관리하기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홈화면에서 주문한 내역 버튼 클릭</a:t>
            </a:r>
            <a:endParaRPr kumimoji="1" lang="ko-KR" altLang="en-US" dirty="0"/>
          </a:p>
        </p:txBody>
      </p:sp>
      <p:sp>
        <p:nvSpPr>
          <p:cNvPr id="19" name="아래쪽 화살표[D] 18"/>
          <p:cNvSpPr/>
          <p:nvPr/>
        </p:nvSpPr>
        <p:spPr>
          <a:xfrm rot="5400000">
            <a:off x="4346185" y="1820962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6559" y="1919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4762" y="1934519"/>
            <a:ext cx="2073111" cy="2806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0952" y="175504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smtClean="0">
                <a:solidFill>
                  <a:srgbClr val="FF0000"/>
                </a:solidFill>
              </a:rPr>
              <a:t>2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주문한 내역 관리하기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주문한 내역 아이템 이름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회사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배송상태 확인</a:t>
            </a:r>
            <a:endParaRPr kumimoji="1" lang="ko-KR" altLang="en-US" dirty="0"/>
          </a:p>
        </p:txBody>
      </p:sp>
      <p:pic>
        <p:nvPicPr>
          <p:cNvPr id="13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53" y="609599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1" name="직사각형 20"/>
          <p:cNvSpPr/>
          <p:nvPr/>
        </p:nvSpPr>
        <p:spPr>
          <a:xfrm>
            <a:off x="1843996" y="1881451"/>
            <a:ext cx="2559332" cy="36049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6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로그인 하기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아이디와 비밀번호 입력후 </a:t>
            </a:r>
            <a:r>
              <a:rPr kumimoji="1" lang="en-US" altLang="ko-KR" dirty="0" smtClean="0"/>
              <a:t>sign in </a:t>
            </a:r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2530929" y="3114135"/>
            <a:ext cx="676965" cy="3036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81" y="1610467"/>
            <a:ext cx="871369" cy="871369"/>
          </a:xfrm>
          <a:prstGeom prst="rect">
            <a:avLst/>
          </a:prstGeom>
        </p:spPr>
      </p:pic>
      <p:sp>
        <p:nvSpPr>
          <p:cNvPr id="34" name="위쪽 화살표[U] 33"/>
          <p:cNvSpPr/>
          <p:nvPr/>
        </p:nvSpPr>
        <p:spPr>
          <a:xfrm>
            <a:off x="2732370" y="3441139"/>
            <a:ext cx="280420" cy="558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61563" y="4088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클릭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3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들어온 주문 내역 관리하기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홈화면에서 들어온 주문 버튼 클릭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4762" y="2249705"/>
            <a:ext cx="2073111" cy="2716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64807" y="206123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>
                <a:solidFill>
                  <a:srgbClr val="FF0000"/>
                </a:solidFill>
              </a:rPr>
              <a:t>3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아래쪽 화살표[D] 11"/>
          <p:cNvSpPr/>
          <p:nvPr/>
        </p:nvSpPr>
        <p:spPr>
          <a:xfrm rot="5400000">
            <a:off x="4346185" y="2098056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559" y="2197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5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들어온 주문 내역 관리하기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들어온 주문 아이템의 회사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아이템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배송상태 확인 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43996" y="1881451"/>
            <a:ext cx="2559332" cy="36049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63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내 정보 확인하기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 화면에서 내 정보들 버튼 클릭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48618" y="2523330"/>
            <a:ext cx="2059256" cy="3360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64807" y="237157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smtClean="0">
                <a:solidFill>
                  <a:srgbClr val="FF0000"/>
                </a:solidFill>
              </a:rPr>
              <a:t>4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아래쪽 화살표[D] 11"/>
          <p:cNvSpPr/>
          <p:nvPr/>
        </p:nvSpPr>
        <p:spPr>
          <a:xfrm rot="5400000">
            <a:off x="4346185" y="2389008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559" y="2487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60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내 재고내역 확인하기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내 재고상태를 아이템 이름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보유수량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주문수로 확인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57669" y="2127367"/>
            <a:ext cx="2648076" cy="33728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3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확인할 날짜 달력에서 클릭</a:t>
            </a:r>
            <a:endParaRPr kumimoji="1" lang="ko-KR" altLang="en-US" dirty="0"/>
          </a:p>
        </p:txBody>
      </p:sp>
      <p:sp>
        <p:nvSpPr>
          <p:cNvPr id="19" name="아래쪽 화살표[D] 18"/>
          <p:cNvSpPr/>
          <p:nvPr/>
        </p:nvSpPr>
        <p:spPr>
          <a:xfrm rot="5400000">
            <a:off x="3744544" y="4247110"/>
            <a:ext cx="207226" cy="63651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309" y="4380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65488" y="2897400"/>
            <a:ext cx="2274004" cy="2436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6668" y="272790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dirty="0">
                <a:solidFill>
                  <a:srgbClr val="FF0000"/>
                </a:solidFill>
              </a:rPr>
              <a:t>5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선택한 날짜의 주문 내역 확인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34976" y="3008236"/>
            <a:ext cx="2429206" cy="1217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87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해당날짜에 주문한 아이템 다시 주문하려면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주문하려는 아이템 체크한 후 </a:t>
            </a:r>
            <a:endParaRPr kumimoji="1" lang="en-US" altLang="ko-KR" dirty="0" smtClean="0"/>
          </a:p>
          <a:p>
            <a:r>
              <a:rPr kumimoji="1" lang="ko-KR" altLang="en-US" dirty="0" smtClean="0"/>
              <a:t>바로 주문하기 또는 추가 주문하기 버튼 클릭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07052" y="2605145"/>
            <a:ext cx="1789093" cy="3305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 rot="5400000">
            <a:off x="4055235" y="2458282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5609" y="2557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78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(4)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들어온 주문 탭 클릭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418247" y="2098438"/>
            <a:ext cx="740591" cy="2706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 rot="5400000">
            <a:off x="3369938" y="1928548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0312" y="2027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213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(5)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해당 날짜에 들어온 주문 내역 확인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20905" y="2772358"/>
            <a:ext cx="2315568" cy="4557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7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(6)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매출 탭 클릭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148180" y="2064877"/>
            <a:ext cx="537129" cy="3181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 rot="5400000">
            <a:off x="3944395" y="1931806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14769" y="2030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8044" y="-1158423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도매니저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전체 레이아웃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91" y="1025234"/>
            <a:ext cx="2913193" cy="5181600"/>
          </a:xfrm>
        </p:spPr>
      </p:pic>
      <p:sp>
        <p:nvSpPr>
          <p:cNvPr id="3" name="직사각형 2"/>
          <p:cNvSpPr/>
          <p:nvPr/>
        </p:nvSpPr>
        <p:spPr>
          <a:xfrm>
            <a:off x="4852682" y="3225583"/>
            <a:ext cx="2107366" cy="238364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6537" y="2330704"/>
            <a:ext cx="2093516" cy="287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63068" y="1506353"/>
            <a:ext cx="475173" cy="3802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4720" y="15118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설정 메뉴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3163" y="4196442"/>
            <a:ext cx="222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/>
              <a:t>날짜별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판매사항 보기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9806" y="1958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주문하기</a:t>
            </a:r>
            <a:endParaRPr kumimoji="1"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92715" y="228003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주문한 내역 관리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36172" y="31472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들어온 주문 관리</a:t>
            </a:r>
            <a:endParaRPr kumimoji="1"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92715" y="33222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내 재고보기</a:t>
            </a:r>
            <a:endParaRPr kumimoji="1"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8409" y="188203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u="sng" dirty="0" smtClean="0">
                <a:solidFill>
                  <a:srgbClr val="FF0000"/>
                </a:solidFill>
              </a:rPr>
              <a:t>1</a:t>
            </a:r>
            <a:endParaRPr kumimoji="1" lang="ko-KR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1474" y="219282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u="sng" dirty="0">
                <a:solidFill>
                  <a:srgbClr val="FF0000"/>
                </a:solidFill>
              </a:rPr>
              <a:t>2</a:t>
            </a:r>
            <a:endParaRPr kumimoji="1" lang="ko-KR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7369" y="247340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u="sng" dirty="0">
                <a:solidFill>
                  <a:srgbClr val="FF0000"/>
                </a:solidFill>
              </a:rPr>
              <a:t>3</a:t>
            </a:r>
            <a:endParaRPr kumimoji="1" lang="ko-KR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2009" y="27989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u="sng" dirty="0">
                <a:solidFill>
                  <a:srgbClr val="FF0000"/>
                </a:solidFill>
              </a:rPr>
              <a:t>4</a:t>
            </a:r>
            <a:endParaRPr kumimoji="1" lang="ko-KR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1894" y="400707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u="sng" dirty="0">
                <a:solidFill>
                  <a:srgbClr val="FF0000"/>
                </a:solidFill>
              </a:rPr>
              <a:t>5</a:t>
            </a:r>
            <a:endParaRPr kumimoji="1" lang="ko-KR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50494" y="136871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dirty="0" smtClean="0">
                <a:solidFill>
                  <a:srgbClr val="FF0000"/>
                </a:solidFill>
              </a:rPr>
              <a:t>6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6532" y="2039756"/>
            <a:ext cx="2093516" cy="287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66535" y="2649363"/>
            <a:ext cx="2093516" cy="287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866533" y="2940312"/>
            <a:ext cx="2093516" cy="287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2" t="79394" r="346" b="3434"/>
          <a:stretch/>
        </p:blipFill>
        <p:spPr>
          <a:xfrm>
            <a:off x="6524863" y="5128820"/>
            <a:ext cx="799524" cy="9309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559210" y="5167349"/>
            <a:ext cx="542836" cy="6547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84181" y="511977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dirty="0" smtClean="0">
                <a:solidFill>
                  <a:srgbClr val="FF0000"/>
                </a:solidFill>
              </a:rPr>
              <a:t>7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  <p:cxnSp>
        <p:nvCxnSpPr>
          <p:cNvPr id="20" name="직선 연결선[R] 19"/>
          <p:cNvCxnSpPr>
            <a:stCxn id="23" idx="1"/>
            <a:endCxn id="8" idx="3"/>
          </p:cNvCxnSpPr>
          <p:nvPr/>
        </p:nvCxnSpPr>
        <p:spPr>
          <a:xfrm flipH="1">
            <a:off x="3577802" y="2143646"/>
            <a:ext cx="930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24" idx="3"/>
            <a:endCxn id="18" idx="1"/>
          </p:cNvCxnSpPr>
          <p:nvPr/>
        </p:nvCxnSpPr>
        <p:spPr>
          <a:xfrm>
            <a:off x="7356898" y="2454437"/>
            <a:ext cx="635817" cy="10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25" idx="1"/>
            <a:endCxn id="21" idx="3"/>
          </p:cNvCxnSpPr>
          <p:nvPr/>
        </p:nvCxnSpPr>
        <p:spPr>
          <a:xfrm flipH="1">
            <a:off x="3464905" y="2735011"/>
            <a:ext cx="1032464" cy="596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/>
          <p:cNvCxnSpPr>
            <a:stCxn id="26" idx="3"/>
            <a:endCxn id="22" idx="1"/>
          </p:cNvCxnSpPr>
          <p:nvPr/>
        </p:nvCxnSpPr>
        <p:spPr>
          <a:xfrm>
            <a:off x="7317433" y="3060591"/>
            <a:ext cx="675282" cy="446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/>
          <p:cNvCxnSpPr>
            <a:stCxn id="28" idx="1"/>
            <a:endCxn id="7" idx="3"/>
          </p:cNvCxnSpPr>
          <p:nvPr/>
        </p:nvCxnSpPr>
        <p:spPr>
          <a:xfrm flipH="1">
            <a:off x="3634654" y="4268685"/>
            <a:ext cx="857240" cy="250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>
            <a:stCxn id="34" idx="3"/>
            <a:endCxn id="53" idx="1"/>
          </p:cNvCxnSpPr>
          <p:nvPr/>
        </p:nvCxnSpPr>
        <p:spPr>
          <a:xfrm>
            <a:off x="7486855" y="5412160"/>
            <a:ext cx="505860" cy="15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92715" y="524253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리모컨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빠른 메뉴 이동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(7)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날짜별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월별 매출보기 클릭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92618" y="2366531"/>
            <a:ext cx="1254691" cy="55677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아래쪽 화살표[D] 12"/>
          <p:cNvSpPr/>
          <p:nvPr/>
        </p:nvSpPr>
        <p:spPr>
          <a:xfrm rot="5400000">
            <a:off x="4678691" y="2361299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49065" y="2460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83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날짜별 주문 내역 관리</a:t>
            </a:r>
            <a:r>
              <a:rPr kumimoji="1" lang="en-US" altLang="ko-KR" dirty="0" smtClean="0"/>
              <a:t>(8)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2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날짜별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월별로 수입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지출 내역 확인 가능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33147" y="2389631"/>
            <a:ext cx="2700307" cy="10740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116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 화면에서 오른쪽 상단 버튼 클릭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40180" y="1122878"/>
            <a:ext cx="481467" cy="3457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쪽 화살표[D] 22"/>
          <p:cNvSpPr/>
          <p:nvPr/>
        </p:nvSpPr>
        <p:spPr>
          <a:xfrm rot="5400000">
            <a:off x="4720256" y="975839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90630" y="1074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614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설정하기 버튼 클릭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23309" y="1580079"/>
            <a:ext cx="699837" cy="2658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쪽 화살표[D] 22"/>
          <p:cNvSpPr/>
          <p:nvPr/>
        </p:nvSpPr>
        <p:spPr>
          <a:xfrm rot="5400000">
            <a:off x="3835610" y="1391475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05984" y="1490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2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자주 사용하는 메뉴 리모콘으로 설정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23648" y="1981860"/>
            <a:ext cx="1777297" cy="14263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9294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35711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(4)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2" cy="5181599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설정할 메뉴 클릭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61540" y="3339605"/>
            <a:ext cx="1173961" cy="14679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쪽 화살표[D] 22"/>
          <p:cNvSpPr/>
          <p:nvPr/>
        </p:nvSpPr>
        <p:spPr>
          <a:xfrm rot="5400000">
            <a:off x="4744898" y="3275694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15272" y="3346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1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35711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(5)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600"/>
            <a:ext cx="2913192" cy="5181597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설정 후 설정 완료버튼 클릭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82668" y="4843233"/>
            <a:ext cx="808678" cy="4353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쪽 화살표[D] 22"/>
          <p:cNvSpPr/>
          <p:nvPr/>
        </p:nvSpPr>
        <p:spPr>
          <a:xfrm rot="5400000">
            <a:off x="3751301" y="4838002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21675" y="490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654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35711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(6)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600"/>
            <a:ext cx="2913191" cy="5181597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 화면으로 이동 후 각 페이지에서 리모콘 클릭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5249" y="4773958"/>
            <a:ext cx="403518" cy="5877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아래쪽 화살표[D] 22"/>
          <p:cNvSpPr/>
          <p:nvPr/>
        </p:nvSpPr>
        <p:spPr>
          <a:xfrm rot="5400000">
            <a:off x="4582577" y="4838002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52951" y="490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45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35711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리모컨 설정 및 사용하기</a:t>
            </a:r>
            <a:r>
              <a:rPr kumimoji="1" lang="en-US" altLang="ko-KR" dirty="0" smtClean="0"/>
              <a:t>(7)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601"/>
            <a:ext cx="2913191" cy="5181595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설정한 메뉴로 바로 이동 가능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71455" y="4419600"/>
            <a:ext cx="877900" cy="9836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아래쪽 화살표[D] 7"/>
          <p:cNvSpPr/>
          <p:nvPr/>
        </p:nvSpPr>
        <p:spPr>
          <a:xfrm rot="5400000">
            <a:off x="4831961" y="4616327"/>
            <a:ext cx="221081" cy="567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02335" y="4687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3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" y="609599"/>
            <a:ext cx="2913193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홈 화면에서 주문하기 버튼 클릭</a:t>
            </a:r>
            <a:endParaRPr kumimoji="1" lang="ko-KR" altLang="en-US" dirty="0"/>
          </a:p>
        </p:txBody>
      </p:sp>
      <p:sp>
        <p:nvSpPr>
          <p:cNvPr id="19" name="아래쪽 화살표[D] 18"/>
          <p:cNvSpPr/>
          <p:nvPr/>
        </p:nvSpPr>
        <p:spPr>
          <a:xfrm rot="5400000">
            <a:off x="4477045" y="1341412"/>
            <a:ext cx="285775" cy="8395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94018" y="-1371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48617" y="1628326"/>
            <a:ext cx="2059256" cy="2757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78662" y="144401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u="sng" dirty="0">
                <a:solidFill>
                  <a:srgbClr val="FF0000"/>
                </a:solidFill>
              </a:rPr>
              <a:t>1</a:t>
            </a:r>
            <a:endParaRPr kumimoji="1" lang="ko-KR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725" y="1596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주문할 아이템 입력 후 검색하기 버튼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직사각형 13"/>
          <p:cNvSpPr/>
          <p:nvPr/>
        </p:nvSpPr>
        <p:spPr>
          <a:xfrm>
            <a:off x="1973319" y="1873411"/>
            <a:ext cx="1455682" cy="2770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71354" y="1859556"/>
            <a:ext cx="636519" cy="290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/>
          <p:cNvSpPr/>
          <p:nvPr/>
        </p:nvSpPr>
        <p:spPr>
          <a:xfrm>
            <a:off x="3637410" y="1165545"/>
            <a:ext cx="304405" cy="6507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98862" y="766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21" name="아래쪽 화살표[D] 20"/>
          <p:cNvSpPr/>
          <p:nvPr/>
        </p:nvSpPr>
        <p:spPr>
          <a:xfrm rot="16200000">
            <a:off x="1531797" y="1751302"/>
            <a:ext cx="281625" cy="5167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6296" y="1802405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아이템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입력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검색결과로 나온 아이템 중</a:t>
            </a:r>
            <a:endParaRPr kumimoji="1" lang="en-US" altLang="ko-KR" dirty="0" smtClean="0"/>
          </a:p>
          <a:p>
            <a:r>
              <a:rPr kumimoji="1" lang="ko-KR" altLang="en-US" dirty="0" smtClean="0"/>
              <a:t>주문할 아이템 선택후 담기 버튼 클릭</a:t>
            </a:r>
            <a:endParaRPr kumimoji="1" lang="en-US" altLang="ko-KR" dirty="0" smtClean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0564" y="1559052"/>
            <a:ext cx="810490" cy="4611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03" y="630381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814379" y="2607818"/>
            <a:ext cx="2508239" cy="20750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3753" y="1829925"/>
            <a:ext cx="396733" cy="327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아래쪽 화살표[D] 20"/>
          <p:cNvSpPr/>
          <p:nvPr/>
        </p:nvSpPr>
        <p:spPr>
          <a:xfrm rot="5400000">
            <a:off x="3558181" y="1671440"/>
            <a:ext cx="190313" cy="5904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17147" y="1808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8234" y="3221181"/>
            <a:ext cx="14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검색한 내역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975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(4)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쇼핑리스트에 담겨있는 아이템 중 </a:t>
            </a:r>
            <a:endParaRPr kumimoji="1" lang="en-US" altLang="ko-KR" dirty="0" smtClean="0"/>
          </a:p>
          <a:p>
            <a:r>
              <a:rPr kumimoji="1" lang="ko-KR" altLang="en-US" dirty="0" smtClean="0"/>
              <a:t>주문할 아이템을 선택한 후 주문하기 버튼 클릭 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4907" y="3269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0564" y="1559052"/>
            <a:ext cx="810490" cy="4611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03" y="630381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직사각형 16"/>
          <p:cNvSpPr/>
          <p:nvPr/>
        </p:nvSpPr>
        <p:spPr>
          <a:xfrm>
            <a:off x="1823454" y="3096177"/>
            <a:ext cx="2499164" cy="16420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4503" y="405506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주문할 아이템 내역</a:t>
            </a:r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84419" y="3315450"/>
            <a:ext cx="623454" cy="323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아래쪽 화살표[D] 12"/>
          <p:cNvSpPr/>
          <p:nvPr/>
        </p:nvSpPr>
        <p:spPr>
          <a:xfrm rot="5400000">
            <a:off x="4413996" y="3095462"/>
            <a:ext cx="205146" cy="7366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87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(5)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배송받을 주소 입력하고 다음 단계 버튼 클릭</a:t>
            </a:r>
            <a:endParaRPr kumimoji="1"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4018" y="-1371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740349" y="4086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51289" y="2929922"/>
            <a:ext cx="2435489" cy="1066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67559" y="32784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배송지 입력</a:t>
            </a:r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2800" y="4119019"/>
            <a:ext cx="879765" cy="323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아래쪽 화살표[D] 17"/>
          <p:cNvSpPr/>
          <p:nvPr/>
        </p:nvSpPr>
        <p:spPr>
          <a:xfrm rot="5400000">
            <a:off x="4427725" y="4037704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65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9725" y="609599"/>
            <a:ext cx="5934969" cy="2023254"/>
          </a:xfrm>
        </p:spPr>
        <p:txBody>
          <a:bodyPr/>
          <a:lstStyle/>
          <a:p>
            <a:r>
              <a:rPr kumimoji="1" lang="ko-KR" altLang="en-US" dirty="0" smtClean="0"/>
              <a:t>주문하기</a:t>
            </a:r>
            <a:r>
              <a:rPr kumimoji="1" lang="en-US" altLang="ko-KR" dirty="0" smtClean="0"/>
              <a:t>(6)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39745" y="2632851"/>
            <a:ext cx="5934949" cy="3158347"/>
          </a:xfrm>
        </p:spPr>
        <p:txBody>
          <a:bodyPr/>
          <a:lstStyle/>
          <a:p>
            <a:r>
              <a:rPr kumimoji="1" lang="ko-KR" altLang="en-US" dirty="0" smtClean="0"/>
              <a:t>결제정보 입력하고 다음 단계 버튼 클릭</a:t>
            </a:r>
            <a:endParaRPr kumimoji="1"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823454" y="1346906"/>
            <a:ext cx="2499164" cy="548640"/>
          </a:xfrm>
          <a:prstGeom prst="frame">
            <a:avLst/>
          </a:prstGeom>
          <a:solidFill>
            <a:srgbClr val="FF0000"/>
          </a:solidFill>
          <a:ln w="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0" y="609599"/>
            <a:ext cx="2913193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4740349" y="4086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클릭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851289" y="2929922"/>
            <a:ext cx="2435489" cy="1066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70125" y="327842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결제정보 입력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52800" y="4119019"/>
            <a:ext cx="879765" cy="323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아래쪽 화살표[D] 25"/>
          <p:cNvSpPr/>
          <p:nvPr/>
        </p:nvSpPr>
        <p:spPr>
          <a:xfrm rot="5400000">
            <a:off x="4427725" y="4037704"/>
            <a:ext cx="157822" cy="4674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039427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526</TotalTime>
  <Words>546</Words>
  <Application>Microsoft Macintosh PowerPoint</Application>
  <PresentationFormat>와이드스크린</PresentationFormat>
  <Paragraphs>137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Tw Cen MT</vt:lpstr>
      <vt:lpstr>Arial</vt:lpstr>
      <vt:lpstr>물방울</vt:lpstr>
      <vt:lpstr>도매니저 사용설명서</vt:lpstr>
      <vt:lpstr>로그인 하기</vt:lpstr>
      <vt:lpstr>도매니저 – 전체 레이아웃</vt:lpstr>
      <vt:lpstr>주문하기(1)</vt:lpstr>
      <vt:lpstr>주문하기(2)</vt:lpstr>
      <vt:lpstr>주문하기(3)</vt:lpstr>
      <vt:lpstr>주문하기(4)</vt:lpstr>
      <vt:lpstr>주문하기(5)</vt:lpstr>
      <vt:lpstr>주문하기(6)</vt:lpstr>
      <vt:lpstr>주문하기(7)</vt:lpstr>
      <vt:lpstr>주문하기-즐겨찾기(1)</vt:lpstr>
      <vt:lpstr>주문하기-즐겨찾기(2)</vt:lpstr>
      <vt:lpstr>주문하기-즐겨찾기(3)</vt:lpstr>
      <vt:lpstr>주문하기-즐겨찾기(4)</vt:lpstr>
      <vt:lpstr>주문하기-즐겨찾기(5)</vt:lpstr>
      <vt:lpstr>주문하기-즐겨찾기(6)</vt:lpstr>
      <vt:lpstr>주문하기-즐겨찾기(7)</vt:lpstr>
      <vt:lpstr>주문한 내역 관리하기(1)</vt:lpstr>
      <vt:lpstr>주문한 내역 관리하기(2)</vt:lpstr>
      <vt:lpstr>들어온 주문 내역 관리하기(1)</vt:lpstr>
      <vt:lpstr>들어온 주문 내역 관리하기(2)</vt:lpstr>
      <vt:lpstr>내 정보 확인하기(1)</vt:lpstr>
      <vt:lpstr>내 재고내역 확인하기(2)</vt:lpstr>
      <vt:lpstr>날짜별 주문 내역 관리(1)</vt:lpstr>
      <vt:lpstr>날짜별 주문 내역 관리(2)</vt:lpstr>
      <vt:lpstr>날짜별 주문 내역 관리(3)</vt:lpstr>
      <vt:lpstr>날짜별 주문 내역 관리(4)</vt:lpstr>
      <vt:lpstr>날짜별 주문 내역 관리(5)</vt:lpstr>
      <vt:lpstr>날짜별 주문 내역 관리(6)</vt:lpstr>
      <vt:lpstr>날짜별 주문 내역 관리(7)</vt:lpstr>
      <vt:lpstr>날짜별 주문 내역 관리(8)</vt:lpstr>
      <vt:lpstr>리모컨 설정 및 사용하기(1)</vt:lpstr>
      <vt:lpstr>리모컨 설정 및 사용하기(2)</vt:lpstr>
      <vt:lpstr>리모컨 설정 및 사용하기(3)</vt:lpstr>
      <vt:lpstr>리모컨 설정 및 사용하기(4)</vt:lpstr>
      <vt:lpstr>리모컨 설정 및 사용하기(5)</vt:lpstr>
      <vt:lpstr>리모컨 설정 및 사용하기(6)</vt:lpstr>
      <vt:lpstr>리모컨 설정 및 사용하기(7)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도매니저 사용설명서</dc:title>
  <dc:creator>Sujin Jeong</dc:creator>
  <cp:lastModifiedBy>Sujin Jeong</cp:lastModifiedBy>
  <cp:revision>20</cp:revision>
  <dcterms:created xsi:type="dcterms:W3CDTF">2016-11-24T05:45:05Z</dcterms:created>
  <dcterms:modified xsi:type="dcterms:W3CDTF">2016-11-24T14:31:15Z</dcterms:modified>
</cp:coreProperties>
</file>