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3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4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2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0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1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4C6B-E16C-45BE-BD74-1E0D801B51D3}" type="datetimeFigureOut">
              <a:rPr lang="ko-KR" altLang="en-US" smtClean="0"/>
              <a:pPr/>
              <a:t>2016-03-11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7CB5-BC00-4BDD-8C9F-47894C4A73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6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Practice 01</a:t>
            </a:r>
            <a:br>
              <a:rPr lang="en-US" altLang="ko-KR" b="1" dirty="0" smtClean="0"/>
            </a:br>
            <a:r>
              <a:rPr lang="en-US" altLang="ko-KR" sz="3200" b="1" dirty="0" smtClean="0"/>
              <a:t>XML, JSON Processing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2016.03.11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7928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63095" cy="30539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동일한 파일을 출력하는 코드를 작성하시오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첨부파일</a:t>
            </a:r>
            <a:endParaRPr lang="en-US" altLang="ko-KR" dirty="0" smtClean="0"/>
          </a:p>
          <a:p>
            <a:r>
              <a:rPr lang="en-US" altLang="ko-KR" b="1" dirty="0" smtClean="0"/>
              <a:t>Prcatice01_serialization.xml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18" y="-94186"/>
            <a:ext cx="6900553" cy="731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684818" cy="4101350"/>
          </a:xfrm>
        </p:spPr>
        <p:txBody>
          <a:bodyPr/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파일을 이용하여 다음과 같이 </a:t>
            </a:r>
            <a:r>
              <a:rPr lang="ko-KR" altLang="en-US" dirty="0" err="1" smtClean="0"/>
              <a:t>출력하시오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첨부파일</a:t>
            </a:r>
            <a:endParaRPr lang="en-US" altLang="ko-KR" dirty="0" smtClean="0"/>
          </a:p>
          <a:p>
            <a:r>
              <a:rPr lang="en-US" altLang="ko-KR" b="1" dirty="0" smtClean="0"/>
              <a:t>Practice01_deserialization.json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41" y="-950063"/>
            <a:ext cx="5966619" cy="1007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24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Practice 01 XML, JSON Processing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#1 XML, JSON Processing</dc:title>
  <dc:creator>pc1</dc:creator>
  <cp:lastModifiedBy>basic</cp:lastModifiedBy>
  <cp:revision>12</cp:revision>
  <dcterms:created xsi:type="dcterms:W3CDTF">2016-03-08T11:41:43Z</dcterms:created>
  <dcterms:modified xsi:type="dcterms:W3CDTF">2016-03-11T03:46:07Z</dcterms:modified>
</cp:coreProperties>
</file>