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9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14A-4F08-4EF2-8354-DA75CAA14218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FA6-FF67-463C-813B-7B0C47EA99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7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14A-4F08-4EF2-8354-DA75CAA14218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FA6-FF67-463C-813B-7B0C47EA99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14A-4F08-4EF2-8354-DA75CAA14218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FA6-FF67-463C-813B-7B0C47EA99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4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14A-4F08-4EF2-8354-DA75CAA14218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FA6-FF67-463C-813B-7B0C47EA99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14A-4F08-4EF2-8354-DA75CAA14218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FA6-FF67-463C-813B-7B0C47EA99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1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14A-4F08-4EF2-8354-DA75CAA14218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FA6-FF67-463C-813B-7B0C47EA99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2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14A-4F08-4EF2-8354-DA75CAA14218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FA6-FF67-463C-813B-7B0C47EA99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14A-4F08-4EF2-8354-DA75CAA14218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FA6-FF67-463C-813B-7B0C47EA99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35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14A-4F08-4EF2-8354-DA75CAA14218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FA6-FF67-463C-813B-7B0C47EA99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1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14A-4F08-4EF2-8354-DA75CAA14218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FA6-FF67-463C-813B-7B0C47EA99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65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814A-4F08-4EF2-8354-DA75CAA14218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EFA6-FF67-463C-813B-7B0C47EA99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814A-4F08-4EF2-8354-DA75CAA14218}" type="datetimeFigureOut">
              <a:rPr lang="ko-KR" altLang="en-US" smtClean="0"/>
              <a:pPr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EFA6-FF67-463C-813B-7B0C47EA99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83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.org/Protocol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status_code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2016.03.18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0149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3421"/>
            <a:ext cx="5295900" cy="5153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838200" y="1855288"/>
            <a:ext cx="4923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S</a:t>
            </a:r>
            <a:r>
              <a:rPr lang="ko-KR" altLang="en-US" sz="2400" dirty="0" err="1" smtClean="0"/>
              <a:t>ample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conversation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running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on</a:t>
            </a:r>
            <a:r>
              <a:rPr lang="ko-KR" altLang="en-US" sz="2400" dirty="0" smtClean="0"/>
              <a:t> www.example.com, </a:t>
            </a:r>
            <a:r>
              <a:rPr lang="ko-KR" altLang="en-US" sz="2400" dirty="0" err="1" smtClean="0"/>
              <a:t>port</a:t>
            </a:r>
            <a:r>
              <a:rPr lang="ko-KR" altLang="en-US" sz="2400" dirty="0" smtClean="0"/>
              <a:t> 80.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10741" y="4381954"/>
            <a:ext cx="17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Client Request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742137" y="6206446"/>
            <a:ext cx="200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Server Response</a:t>
            </a:r>
            <a:endParaRPr lang="ko-KR" altLang="en-US" b="1" dirty="0"/>
          </a:p>
        </p:txBody>
      </p:sp>
      <p:pic>
        <p:nvPicPr>
          <p:cNvPr id="10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157" y="3337380"/>
            <a:ext cx="3899743" cy="1044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465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846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Designed to enable communications between clients and (Web) Servers.</a:t>
            </a:r>
          </a:p>
          <a:p>
            <a:r>
              <a:rPr lang="en-US" altLang="ko-KR" sz="2400" dirty="0" smtClean="0"/>
              <a:t>Works as a request-response </a:t>
            </a:r>
            <a:r>
              <a:rPr lang="en-US" altLang="ko-KR" sz="2400" dirty="0" smtClean="0">
                <a:solidFill>
                  <a:schemeClr val="accent1"/>
                </a:solidFill>
              </a:rPr>
              <a:t>protocol</a:t>
            </a:r>
            <a:r>
              <a:rPr lang="en-US" altLang="ko-KR" sz="2400" dirty="0" smtClean="0"/>
              <a:t> for WWW(World Wide Web).</a:t>
            </a:r>
          </a:p>
          <a:p>
            <a:r>
              <a:rPr lang="en-US" altLang="ko-KR" sz="2400" dirty="0" smtClean="0"/>
              <a:t>HTTP is Connectionless Service</a:t>
            </a:r>
          </a:p>
          <a:p>
            <a:pPr lvl="1"/>
            <a:r>
              <a:rPr lang="en-US" altLang="ko-KR" sz="2000" dirty="0" smtClean="0"/>
              <a:t>telnet, FTP etc. connection service.</a:t>
            </a:r>
          </a:p>
          <a:p>
            <a:r>
              <a:rPr lang="en-US" altLang="ko-KR" sz="2400" dirty="0" smtClean="0"/>
              <a:t>uses the Method to communicate</a:t>
            </a:r>
          </a:p>
          <a:p>
            <a:pPr lvl="1"/>
            <a:r>
              <a:rPr lang="en-US" altLang="ko-KR" sz="2000" dirty="0" smtClean="0"/>
              <a:t>GET, POST, HEAD etc.</a:t>
            </a:r>
          </a:p>
          <a:p>
            <a:r>
              <a:rPr lang="en-US" altLang="ko-KR" sz="2400" dirty="0" smtClean="0"/>
              <a:t>Web Browser may be the client.</a:t>
            </a:r>
            <a:endParaRPr lang="ko-KR" altLang="en-US" sz="2400" dirty="0"/>
          </a:p>
        </p:txBody>
      </p:sp>
      <p:pic>
        <p:nvPicPr>
          <p:cNvPr id="4" name="_x50368472" descr="EMB000005f425f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784852"/>
            <a:ext cx="4571999" cy="239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841403" y="6488668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hlinkClick r:id="rId4"/>
              </a:rPr>
              <a:t>https://www.w3.org/Protocols/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946700" y="5871151"/>
            <a:ext cx="1894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표준 </a:t>
            </a:r>
            <a:r>
              <a:rPr lang="en-US" altLang="ko-KR" dirty="0" smtClean="0"/>
              <a:t>material &gt;</a:t>
            </a:r>
          </a:p>
          <a:p>
            <a:r>
              <a:rPr lang="en-US" altLang="ko-KR" dirty="0" smtClean="0"/>
              <a:t>W3c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IEFT</a:t>
            </a:r>
            <a:r>
              <a:rPr lang="ko-KR" altLang="en-US" dirty="0" smtClean="0"/>
              <a:t>가 같이 </a:t>
            </a:r>
            <a:r>
              <a:rPr lang="ko-KR" altLang="en-US" dirty="0" err="1" smtClean="0"/>
              <a:t>만듬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6603" y="4795897"/>
            <a:ext cx="644920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Hypertext Transfer Protocol (HTTP/1.1): </a:t>
            </a: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 Syntax and Routing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Abstract The Hypertext Transfer Protocol (HTTP) is a stateless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application- level protocol for distributed, collaborative, hypertext information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systems. This document provides an overview of HTTP architecture 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and its associated terminology, defines the "http" and "https" Uniform Resource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Identifier (URI) schemes, defines the HTTP/1.1 message syntax and parsing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requirements, and describes related security concerns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50" charset="-127"/>
              </a:rPr>
              <a:t> for implementations.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3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work as Request-Reply.</a:t>
            </a:r>
          </a:p>
          <a:p>
            <a:r>
              <a:rPr lang="en-US" altLang="ko-KR" dirty="0" smtClean="0"/>
              <a:t>Very simple protocol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[operation]</a:t>
            </a:r>
          </a:p>
          <a:p>
            <a:pPr marL="914400" lvl="1" indent="-457200">
              <a:buAutoNum type="arabicPeriod"/>
            </a:pPr>
            <a:r>
              <a:rPr lang="en-US" altLang="ko-KR" dirty="0" smtClean="0"/>
              <a:t>HTTP Client requests to server.</a:t>
            </a:r>
          </a:p>
          <a:p>
            <a:pPr lvl="2">
              <a:buFontTx/>
              <a:buChar char="-"/>
            </a:pPr>
            <a:r>
              <a:rPr lang="en-US" altLang="ko-KR" dirty="0" smtClean="0"/>
              <a:t>The request includes method, URL, HTTP version etc.</a:t>
            </a:r>
          </a:p>
          <a:p>
            <a:pPr marL="914400" lvl="1" indent="-457200">
              <a:buAutoNum type="arabicPeriod"/>
            </a:pPr>
            <a:r>
              <a:rPr lang="en-US" altLang="ko-KR" dirty="0" smtClean="0"/>
              <a:t>HTTP Server replies to client.</a:t>
            </a:r>
          </a:p>
          <a:p>
            <a:pPr marL="914400" lvl="2" indent="0">
              <a:buNone/>
            </a:pPr>
            <a:r>
              <a:rPr lang="en-US" altLang="ko-KR" dirty="0" smtClean="0"/>
              <a:t>- The reply includes statues code, contents etc.</a:t>
            </a:r>
          </a:p>
          <a:p>
            <a:pPr marL="914400" lvl="1" indent="-4572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07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HTTP does not keep track of things that other session-based protocols do such as connection time, idle time and so on.</a:t>
            </a:r>
          </a:p>
          <a:p>
            <a:r>
              <a:rPr lang="en-US" altLang="ko-KR" dirty="0" smtClean="0"/>
              <a:t>If reply contents have high-quality image or data file, it does not perform well.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693096" y="3784492"/>
            <a:ext cx="1841326" cy="2392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Client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52987" y="3784492"/>
            <a:ext cx="1841326" cy="2392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HTTP</a:t>
            </a:r>
          </a:p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Server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4422" y="4022486"/>
            <a:ext cx="2918565" cy="2630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TCP Connection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4534422" y="5685359"/>
            <a:ext cx="2918565" cy="2630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TCP Disconnection</a:t>
            </a:r>
            <a:endParaRPr lang="ko-KR" altLang="en-US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534422" y="4817117"/>
            <a:ext cx="2918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534423" y="5080935"/>
            <a:ext cx="2918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62084" y="4421959"/>
            <a:ext cx="10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Request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599942" y="5087470"/>
            <a:ext cx="787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Reply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388358" y="1214651"/>
            <a:ext cx="825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다른쪽</a:t>
            </a:r>
            <a:r>
              <a:rPr lang="ko-KR" altLang="en-US" dirty="0" smtClean="0"/>
              <a:t> 상관</a:t>
            </a:r>
            <a:r>
              <a:rPr lang="en-US" altLang="ko-KR" dirty="0" smtClean="0"/>
              <a:t>x </a:t>
            </a:r>
            <a:r>
              <a:rPr lang="ko-KR" altLang="en-US" dirty="0" err="1" smtClean="0"/>
              <a:t>자기것만</a:t>
            </a:r>
            <a:r>
              <a:rPr lang="ko-KR" altLang="en-US" dirty="0" smtClean="0"/>
              <a:t> </a:t>
            </a:r>
            <a:r>
              <a:rPr lang="en-US" altLang="ko-KR" dirty="0" smtClean="0"/>
              <a:t>keeping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01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a sequence of network request-response transactions.</a:t>
            </a:r>
          </a:p>
          <a:p>
            <a:pPr lvl="1"/>
            <a:r>
              <a:rPr lang="en-US" altLang="ko-KR" dirty="0" smtClean="0"/>
              <a:t>An HTTP client initiates a request by establishing a TCP connection to a particular port on a server (typically port 80, occasionally port 8080).</a:t>
            </a:r>
          </a:p>
          <a:p>
            <a:pPr lvl="1"/>
            <a:r>
              <a:rPr lang="en-US" altLang="ko-KR" dirty="0" smtClean="0"/>
              <a:t> An HTTP server listening on that port waits for a client's request message. </a:t>
            </a:r>
          </a:p>
          <a:p>
            <a:pPr lvl="1"/>
            <a:r>
              <a:rPr lang="en-US" altLang="ko-KR" dirty="0" smtClean="0"/>
              <a:t>Upon receiving the request, the server sends back a status line, such as "HTTP/1.1 200 OK", and a message of its own. </a:t>
            </a:r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chemeClr val="accent1"/>
                </a:solidFill>
              </a:rPr>
              <a:t>body</a:t>
            </a:r>
            <a:r>
              <a:rPr lang="en-US" altLang="ko-KR" dirty="0" smtClean="0"/>
              <a:t> of this message is typically the requested </a:t>
            </a:r>
            <a:r>
              <a:rPr lang="en-US" altLang="ko-KR" dirty="0" smtClean="0">
                <a:solidFill>
                  <a:schemeClr val="accent1"/>
                </a:solidFill>
              </a:rPr>
              <a:t>resource</a:t>
            </a:r>
            <a:r>
              <a:rPr lang="en-US" altLang="ko-KR" dirty="0" smtClean="0"/>
              <a:t>, although an error message or other information may also be returned.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017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GET</a:t>
            </a:r>
          </a:p>
          <a:p>
            <a:pPr lvl="1"/>
            <a:r>
              <a:rPr lang="en-US" altLang="ko-KR" dirty="0"/>
              <a:t>requests a representation of the specified resource.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only </a:t>
            </a:r>
            <a:r>
              <a:rPr lang="en-US" altLang="ko-KR" dirty="0" smtClean="0">
                <a:solidFill>
                  <a:schemeClr val="accent1"/>
                </a:solidFill>
              </a:rPr>
              <a:t>retrieve</a:t>
            </a:r>
            <a:r>
              <a:rPr lang="en-US" altLang="ko-KR" dirty="0" smtClean="0"/>
              <a:t>(</a:t>
            </a:r>
            <a:r>
              <a:rPr lang="ko-KR" altLang="en-US" dirty="0" smtClean="0"/>
              <a:t>검색하다</a:t>
            </a:r>
            <a:r>
              <a:rPr lang="en-US" altLang="ko-KR" dirty="0" smtClean="0"/>
              <a:t>) </a:t>
            </a:r>
            <a:r>
              <a:rPr lang="en-US" altLang="ko-KR" dirty="0" smtClean="0"/>
              <a:t>data and should have no other effect.</a:t>
            </a:r>
          </a:p>
          <a:p>
            <a:r>
              <a:rPr lang="en-US" altLang="ko-KR" dirty="0" smtClean="0">
                <a:solidFill>
                  <a:srgbClr val="E05050"/>
                </a:solidFill>
              </a:rPr>
              <a:t>HEAD</a:t>
            </a:r>
            <a:endParaRPr lang="en-US" altLang="ko-KR" dirty="0">
              <a:solidFill>
                <a:srgbClr val="E05050"/>
              </a:solidFill>
            </a:endParaRPr>
          </a:p>
          <a:p>
            <a:pPr lvl="1"/>
            <a:r>
              <a:rPr lang="en-US" altLang="ko-KR" dirty="0"/>
              <a:t>asks for a response identical to that of a GET request, but without the response </a:t>
            </a:r>
            <a:r>
              <a:rPr lang="en-US" altLang="ko-KR" dirty="0" smtClean="0"/>
              <a:t>body</a:t>
            </a:r>
          </a:p>
          <a:p>
            <a:pPr lvl="1"/>
            <a:r>
              <a:rPr lang="en-US" altLang="ko-KR" dirty="0"/>
              <a:t>is useful for retrieving </a:t>
            </a:r>
            <a:r>
              <a:rPr lang="en-US" altLang="ko-KR" dirty="0">
                <a:solidFill>
                  <a:srgbClr val="E05050"/>
                </a:solidFill>
              </a:rPr>
              <a:t>meta-information written</a:t>
            </a:r>
            <a:r>
              <a:rPr lang="en-US" altLang="ko-KR" dirty="0"/>
              <a:t> in response headers, without having to transport the entire content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solidFill>
                  <a:schemeClr val="accent6"/>
                </a:solidFill>
              </a:rPr>
              <a:t>POST</a:t>
            </a:r>
          </a:p>
          <a:p>
            <a:pPr lvl="1"/>
            <a:r>
              <a:rPr lang="en-US" altLang="ko-KR" dirty="0" smtClean="0"/>
              <a:t>requests that the </a:t>
            </a:r>
            <a:r>
              <a:rPr lang="en-US" altLang="ko-KR" dirty="0" smtClean="0">
                <a:solidFill>
                  <a:schemeClr val="accent6"/>
                </a:solidFill>
              </a:rPr>
              <a:t>server accept </a:t>
            </a:r>
            <a:r>
              <a:rPr lang="en-US" altLang="ko-KR" dirty="0" smtClean="0"/>
              <a:t>the entity enclosed in the request as a new subordinate of the web </a:t>
            </a:r>
            <a:r>
              <a:rPr lang="en-US" altLang="ko-KR" dirty="0" smtClean="0">
                <a:solidFill>
                  <a:schemeClr val="accent6"/>
                </a:solidFill>
              </a:rPr>
              <a:t>resource identified by the URI</a:t>
            </a:r>
            <a:r>
              <a:rPr lang="en-US" altLang="ko-KR" dirty="0" smtClean="0">
                <a:solidFill>
                  <a:schemeClr val="accent6"/>
                </a:solidFill>
              </a:rPr>
              <a:t>.</a:t>
            </a:r>
            <a:r>
              <a:rPr lang="en-US" altLang="ko-KR" dirty="0">
                <a:solidFill>
                  <a:schemeClr val="accent6"/>
                </a:solidFill>
              </a:rPr>
              <a:t/>
            </a:r>
            <a:br>
              <a:rPr lang="en-US" altLang="ko-KR" dirty="0">
                <a:solidFill>
                  <a:schemeClr val="accent6"/>
                </a:solidFill>
              </a:rPr>
            </a:br>
            <a:r>
              <a:rPr lang="en-US" altLang="ko-KR" dirty="0" smtClean="0"/>
              <a:t>-&gt; </a:t>
            </a:r>
            <a:r>
              <a:rPr lang="ko-KR" altLang="en-US" dirty="0" smtClean="0"/>
              <a:t>내가 만들고 싶은 부분을 해달라</a:t>
            </a:r>
            <a:r>
              <a:rPr lang="en-US" altLang="ko-KR" dirty="0" smtClean="0"/>
              <a:t>!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-&gt; CREATE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901328" y="1002058"/>
            <a:ext cx="4389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메소드</a:t>
            </a:r>
            <a:r>
              <a:rPr lang="ko-KR" alt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ko-KR" altLang="en-US" sz="5400" b="1" dirty="0" err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라능</a:t>
            </a:r>
            <a:r>
              <a:rPr lang="en-US" altLang="ko-KR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~</a:t>
            </a:r>
            <a:endParaRPr lang="en-US" altLang="ko-KR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183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dirty="0" smtClean="0">
                <a:solidFill>
                  <a:schemeClr val="accent1"/>
                </a:solidFill>
              </a:rPr>
              <a:t>PUT</a:t>
            </a:r>
          </a:p>
          <a:p>
            <a:pPr lvl="1" fontAlgn="base"/>
            <a:r>
              <a:rPr lang="en-US" altLang="ko-KR" dirty="0" smtClean="0"/>
              <a:t>The enclosed entity be stored under the supplied URI. </a:t>
            </a:r>
          </a:p>
          <a:p>
            <a:pPr lvl="1" fontAlgn="base"/>
            <a:r>
              <a:rPr lang="en-US" altLang="ko-KR" dirty="0" smtClean="0"/>
              <a:t>If the URI refers to an already existing resource, it is modified</a:t>
            </a:r>
          </a:p>
          <a:p>
            <a:pPr lvl="1" fontAlgn="base"/>
            <a:r>
              <a:rPr lang="en-US" altLang="ko-KR" dirty="0" smtClean="0"/>
              <a:t>If the URI does not point to an existing resource, then the server can create the resource with that URI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chemeClr val="accent1"/>
                </a:solidFill>
              </a:rPr>
              <a:t>-&gt; store/modify or create and push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lvl="1" fontAlgn="base"/>
            <a:endParaRPr lang="en-US" altLang="ko-KR" dirty="0" smtClean="0"/>
          </a:p>
          <a:p>
            <a:pPr fontAlgn="base"/>
            <a:r>
              <a:rPr lang="en-US" altLang="ko-KR" dirty="0" smtClean="0"/>
              <a:t>DELETE</a:t>
            </a:r>
          </a:p>
          <a:p>
            <a:pPr lvl="1" fontAlgn="base"/>
            <a:r>
              <a:rPr lang="en-US" altLang="ko-KR" dirty="0" smtClean="0"/>
              <a:t>Deletes the specified resource.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TRACE, OPTIONS, CONNECT, PATCH.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78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850699" cy="4351338"/>
          </a:xfrm>
        </p:spPr>
        <p:txBody>
          <a:bodyPr/>
          <a:lstStyle/>
          <a:p>
            <a:r>
              <a:rPr lang="en-US" altLang="ko-KR" dirty="0" smtClean="0"/>
              <a:t>Request Line</a:t>
            </a:r>
          </a:p>
          <a:p>
            <a:pPr lvl="1"/>
            <a:r>
              <a:rPr lang="en-US" altLang="ko-KR" dirty="0" smtClean="0">
                <a:solidFill>
                  <a:schemeClr val="accent5"/>
                </a:solidFill>
              </a:rPr>
              <a:t>[Method</a:t>
            </a:r>
            <a:r>
              <a:rPr lang="en-US" altLang="ko-KR" dirty="0" smtClean="0"/>
              <a:t>] </a:t>
            </a:r>
            <a:r>
              <a:rPr lang="en-US" altLang="ko-KR" b="1" dirty="0" smtClean="0">
                <a:solidFill>
                  <a:schemeClr val="accent5"/>
                </a:solidFill>
              </a:rPr>
              <a:t>[URL]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/>
                </a:solidFill>
              </a:rPr>
              <a:t>[HTTP version]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3194" y="1318321"/>
            <a:ext cx="2830882" cy="1014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Request Line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3194" y="2332928"/>
            <a:ext cx="2830882" cy="134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Header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3194" y="3673214"/>
            <a:ext cx="2830882" cy="28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blank line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3194" y="3961313"/>
            <a:ext cx="2830882" cy="186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Body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235" y="3539952"/>
            <a:ext cx="3899743" cy="1044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548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94046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Status Line</a:t>
            </a:r>
          </a:p>
          <a:p>
            <a:pPr lvl="1"/>
            <a:r>
              <a:rPr lang="en-US" altLang="ko-KR" dirty="0" smtClean="0"/>
              <a:t>[HTTP version] [Status Code] [Status Name]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[Status Code]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200 OK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202 Accepted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400 Bad Request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401 Unauthorized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403 Forbidden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404 Not Found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500 Internal Server Error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501 Not Implemented</a:t>
            </a:r>
          </a:p>
          <a:p>
            <a:pPr lvl="1">
              <a:buFontTx/>
              <a:buChar char="-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279704" y="1318321"/>
            <a:ext cx="2830882" cy="1014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Status Line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9704" y="2332928"/>
            <a:ext cx="2830882" cy="1340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Header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9704" y="3673214"/>
            <a:ext cx="2830882" cy="28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blank line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9704" y="3961313"/>
            <a:ext cx="2830882" cy="1866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Body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17674" y="6488668"/>
            <a:ext cx="737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Status code : </a:t>
            </a:r>
            <a:r>
              <a:rPr lang="ko-KR" altLang="en-US" dirty="0" smtClean="0">
                <a:hlinkClick r:id="rId3"/>
              </a:rPr>
              <a:t>https://en.wikipedia.org/wiki/List_of_HTTP_status_codes</a:t>
            </a:r>
            <a:endParaRPr lang="en-US" altLang="ko-KR" dirty="0" smtClean="0"/>
          </a:p>
        </p:txBody>
      </p:sp>
      <p:sp>
        <p:nvSpPr>
          <p:cNvPr id="2" name="자유형 1"/>
          <p:cNvSpPr/>
          <p:nvPr/>
        </p:nvSpPr>
        <p:spPr>
          <a:xfrm>
            <a:off x="3179928" y="2524836"/>
            <a:ext cx="1132765" cy="601253"/>
          </a:xfrm>
          <a:custGeom>
            <a:avLst/>
            <a:gdLst>
              <a:gd name="connsiteX0" fmla="*/ 1132765 w 1132765"/>
              <a:gd name="connsiteY0" fmla="*/ 0 h 601253"/>
              <a:gd name="connsiteX1" fmla="*/ 1091821 w 1132765"/>
              <a:gd name="connsiteY1" fmla="*/ 68239 h 601253"/>
              <a:gd name="connsiteX2" fmla="*/ 996287 w 1132765"/>
              <a:gd name="connsiteY2" fmla="*/ 191068 h 601253"/>
              <a:gd name="connsiteX3" fmla="*/ 914400 w 1132765"/>
              <a:gd name="connsiteY3" fmla="*/ 259307 h 601253"/>
              <a:gd name="connsiteX4" fmla="*/ 859809 w 1132765"/>
              <a:gd name="connsiteY4" fmla="*/ 272955 h 601253"/>
              <a:gd name="connsiteX5" fmla="*/ 818866 w 1132765"/>
              <a:gd name="connsiteY5" fmla="*/ 300251 h 601253"/>
              <a:gd name="connsiteX6" fmla="*/ 777923 w 1132765"/>
              <a:gd name="connsiteY6" fmla="*/ 313898 h 601253"/>
              <a:gd name="connsiteX7" fmla="*/ 723332 w 1132765"/>
              <a:gd name="connsiteY7" fmla="*/ 354842 h 601253"/>
              <a:gd name="connsiteX8" fmla="*/ 627797 w 1132765"/>
              <a:gd name="connsiteY8" fmla="*/ 382137 h 601253"/>
              <a:gd name="connsiteX9" fmla="*/ 614150 w 1132765"/>
              <a:gd name="connsiteY9" fmla="*/ 423080 h 601253"/>
              <a:gd name="connsiteX10" fmla="*/ 559559 w 1132765"/>
              <a:gd name="connsiteY10" fmla="*/ 436728 h 601253"/>
              <a:gd name="connsiteX11" fmla="*/ 464024 w 1132765"/>
              <a:gd name="connsiteY11" fmla="*/ 464024 h 601253"/>
              <a:gd name="connsiteX12" fmla="*/ 423081 w 1132765"/>
              <a:gd name="connsiteY12" fmla="*/ 491319 h 601253"/>
              <a:gd name="connsiteX13" fmla="*/ 232012 w 1132765"/>
              <a:gd name="connsiteY13" fmla="*/ 559558 h 601253"/>
              <a:gd name="connsiteX14" fmla="*/ 163773 w 1132765"/>
              <a:gd name="connsiteY14" fmla="*/ 573206 h 601253"/>
              <a:gd name="connsiteX15" fmla="*/ 40944 w 1132765"/>
              <a:gd name="connsiteY15" fmla="*/ 600501 h 601253"/>
              <a:gd name="connsiteX16" fmla="*/ 0 w 1132765"/>
              <a:gd name="connsiteY16" fmla="*/ 600501 h 60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2765" h="601253">
                <a:moveTo>
                  <a:pt x="1132765" y="0"/>
                </a:moveTo>
                <a:cubicBezTo>
                  <a:pt x="1119117" y="22746"/>
                  <a:pt x="1104397" y="44883"/>
                  <a:pt x="1091821" y="68239"/>
                </a:cubicBezTo>
                <a:cubicBezTo>
                  <a:pt x="1025075" y="192195"/>
                  <a:pt x="1077855" y="163880"/>
                  <a:pt x="996287" y="191068"/>
                </a:cubicBezTo>
                <a:cubicBezTo>
                  <a:pt x="971690" y="215665"/>
                  <a:pt x="947655" y="245055"/>
                  <a:pt x="914400" y="259307"/>
                </a:cubicBezTo>
                <a:cubicBezTo>
                  <a:pt x="897160" y="266696"/>
                  <a:pt x="878006" y="268406"/>
                  <a:pt x="859809" y="272955"/>
                </a:cubicBezTo>
                <a:cubicBezTo>
                  <a:pt x="846161" y="282054"/>
                  <a:pt x="833537" y="292916"/>
                  <a:pt x="818866" y="300251"/>
                </a:cubicBezTo>
                <a:cubicBezTo>
                  <a:pt x="805999" y="306685"/>
                  <a:pt x="790413" y="306761"/>
                  <a:pt x="777923" y="313898"/>
                </a:cubicBezTo>
                <a:cubicBezTo>
                  <a:pt x="758174" y="325183"/>
                  <a:pt x="743081" y="343557"/>
                  <a:pt x="723332" y="354842"/>
                </a:cubicBezTo>
                <a:cubicBezTo>
                  <a:pt x="708108" y="363541"/>
                  <a:pt x="639609" y="379184"/>
                  <a:pt x="627797" y="382137"/>
                </a:cubicBezTo>
                <a:cubicBezTo>
                  <a:pt x="623248" y="395785"/>
                  <a:pt x="625383" y="414093"/>
                  <a:pt x="614150" y="423080"/>
                </a:cubicBezTo>
                <a:cubicBezTo>
                  <a:pt x="599503" y="434798"/>
                  <a:pt x="577594" y="431575"/>
                  <a:pt x="559559" y="436728"/>
                </a:cubicBezTo>
                <a:cubicBezTo>
                  <a:pt x="422504" y="475887"/>
                  <a:pt x="634682" y="421359"/>
                  <a:pt x="464024" y="464024"/>
                </a:cubicBezTo>
                <a:cubicBezTo>
                  <a:pt x="450376" y="473122"/>
                  <a:pt x="437752" y="483984"/>
                  <a:pt x="423081" y="491319"/>
                </a:cubicBezTo>
                <a:cubicBezTo>
                  <a:pt x="387723" y="508998"/>
                  <a:pt x="249566" y="556047"/>
                  <a:pt x="232012" y="559558"/>
                </a:cubicBezTo>
                <a:cubicBezTo>
                  <a:pt x="209266" y="564107"/>
                  <a:pt x="186417" y="568174"/>
                  <a:pt x="163773" y="573206"/>
                </a:cubicBezTo>
                <a:cubicBezTo>
                  <a:pt x="118685" y="583226"/>
                  <a:pt x="87993" y="594620"/>
                  <a:pt x="40944" y="600501"/>
                </a:cubicBezTo>
                <a:cubicBezTo>
                  <a:pt x="27401" y="602194"/>
                  <a:pt x="13648" y="600501"/>
                  <a:pt x="0" y="60050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63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490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 Unicode MS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pc1</dc:creator>
  <cp:lastModifiedBy>basic</cp:lastModifiedBy>
  <cp:revision>17</cp:revision>
  <dcterms:created xsi:type="dcterms:W3CDTF">2016-03-15T05:14:13Z</dcterms:created>
  <dcterms:modified xsi:type="dcterms:W3CDTF">2016-03-18T01:52:09Z</dcterms:modified>
</cp:coreProperties>
</file>