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0493"/>
    <p:restoredTop sz="96278"/>
  </p:normalViewPr>
  <p:slideViewPr>
    <p:cSldViewPr snapToGrid="0">
      <p:cViewPr>
        <p:scale>
          <a:sx n="110" d="100"/>
          <a:sy n="110" d="100"/>
        </p:scale>
        <p:origin x="-60" y="-95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2522-96C4-4F24-A550-35C272594B57}" type="datetimeFigureOut">
              <a:rPr lang="ko-KR" altLang="en-US" smtClean="0"/>
              <a:pPr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760-2F49-4852-9A8D-FCFA46DF27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31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2522-96C4-4F24-A550-35C272594B57}" type="datetimeFigureOut">
              <a:rPr lang="ko-KR" altLang="en-US" smtClean="0"/>
              <a:pPr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760-2F49-4852-9A8D-FCFA46DF27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230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2522-96C4-4F24-A550-35C272594B57}" type="datetimeFigureOut">
              <a:rPr lang="ko-KR" altLang="en-US" smtClean="0"/>
              <a:pPr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760-2F49-4852-9A8D-FCFA46DF27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88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2522-96C4-4F24-A550-35C272594B57}" type="datetimeFigureOut">
              <a:rPr lang="ko-KR" altLang="en-US" smtClean="0"/>
              <a:pPr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760-2F49-4852-9A8D-FCFA46DF27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841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2522-96C4-4F24-A550-35C272594B57}" type="datetimeFigureOut">
              <a:rPr lang="ko-KR" altLang="en-US" smtClean="0"/>
              <a:pPr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760-2F49-4852-9A8D-FCFA46DF27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983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2522-96C4-4F24-A550-35C272594B57}" type="datetimeFigureOut">
              <a:rPr lang="ko-KR" altLang="en-US" smtClean="0"/>
              <a:pPr/>
              <a:t>2016-03-24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760-2F49-4852-9A8D-FCFA46DF27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613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2522-96C4-4F24-A550-35C272594B57}" type="datetimeFigureOut">
              <a:rPr lang="ko-KR" altLang="en-US" smtClean="0"/>
              <a:pPr/>
              <a:t>2016-03-24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760-2F49-4852-9A8D-FCFA46DF27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587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2522-96C4-4F24-A550-35C272594B57}" type="datetimeFigureOut">
              <a:rPr lang="ko-KR" altLang="en-US" smtClean="0"/>
              <a:pPr/>
              <a:t>2016-03-24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760-2F49-4852-9A8D-FCFA46DF27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401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2522-96C4-4F24-A550-35C272594B57}" type="datetimeFigureOut">
              <a:rPr lang="ko-KR" altLang="en-US" smtClean="0"/>
              <a:pPr/>
              <a:t>2016-03-24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760-2F49-4852-9A8D-FCFA46DF27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820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2522-96C4-4F24-A550-35C272594B57}" type="datetimeFigureOut">
              <a:rPr lang="ko-KR" altLang="en-US" smtClean="0"/>
              <a:pPr/>
              <a:t>2016-03-24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760-2F49-4852-9A8D-FCFA46DF27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881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2522-96C4-4F24-A550-35C272594B57}" type="datetimeFigureOut">
              <a:rPr lang="ko-KR" altLang="en-US" smtClean="0"/>
              <a:pPr/>
              <a:t>2016-03-24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760-2F49-4852-9A8D-FCFA46DF27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62805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2522-96C4-4F24-A550-35C272594B57}" type="datetimeFigureOut">
              <a:rPr lang="ko-KR" altLang="en-US" smtClean="0"/>
              <a:pPr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5760-2F49-4852-9A8D-FCFA46DF27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020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hyperlink" Target="http://www.xmlpull.org/v1/download/" TargetMode="External" /><Relationship Id="rId4" Type="http://schemas.openxmlformats.org/officeDocument/2006/relationships/hyperlink" Target="http://kxml.org/" TargetMode="External"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9851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3853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Kind of XML Parser</a:t>
            </a:r>
          </a:p>
          <a:p>
            <a:r>
              <a:rPr lang="en-US" altLang="ko-KR" dirty="0" smtClean="0"/>
              <a:t>Easy to 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107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dirty="0" err="1" smtClean="0"/>
              <a:t>XMLPullParser</a:t>
            </a:r>
            <a:r>
              <a:rPr lang="en-US" altLang="ko-KR" dirty="0" smtClean="0"/>
              <a:t> </a:t>
            </a:r>
            <a:r>
              <a:rPr lang="en-US" altLang="ko-KR" dirty="0"/>
              <a:t>Jar File - </a:t>
            </a:r>
            <a:r>
              <a:rPr lang="en-US" altLang="ko-KR" dirty="0">
                <a:hlinkClick r:id="rId3"/>
              </a:rPr>
              <a:t>http://www.xmlpull.org/v1/download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KXML File(support </a:t>
            </a:r>
            <a:r>
              <a:rPr lang="en-US" altLang="ko-KR" dirty="0" err="1" smtClean="0"/>
              <a:t>XMLPullParser</a:t>
            </a:r>
            <a:r>
              <a:rPr lang="en-US" altLang="ko-KR" dirty="0"/>
              <a:t>) - </a:t>
            </a:r>
            <a:r>
              <a:rPr lang="en-US" altLang="ko-KR" dirty="0">
                <a:hlinkClick r:id="rId4"/>
              </a:rPr>
              <a:t>http://kxml.org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324" y="2346585"/>
            <a:ext cx="3295093" cy="19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560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1969610"/>
            <a:ext cx="5753100" cy="3819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282" y="3329696"/>
            <a:ext cx="5476190" cy="419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5463" y="3879372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jar file</a:t>
            </a:r>
            <a:endParaRPr lang="ko-KR" altLang="en-US" dirty="0"/>
          </a:p>
        </p:txBody>
      </p:sp>
      <p:cxnSp>
        <p:nvCxnSpPr>
          <p:cNvPr id="9" name="구부러진 연결선 8"/>
          <p:cNvCxnSpPr/>
          <p:nvPr/>
        </p:nvCxnSpPr>
        <p:spPr>
          <a:xfrm>
            <a:off x="6313714" y="2438400"/>
            <a:ext cx="766355" cy="760668"/>
          </a:xfrm>
          <a:prstGeom prst="curvedConnector3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29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get instance of XMLPULL </a:t>
            </a:r>
            <a:r>
              <a:rPr lang="en-US" altLang="ko-KR" dirty="0" err="1"/>
              <a:t>facotry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(optional step) by default factory will produce parsers that are not namespace aware; to change </a:t>
            </a:r>
            <a:r>
              <a:rPr lang="en-US" altLang="ko-KR" dirty="0" err="1"/>
              <a:t>setNamespaceAware</a:t>
            </a:r>
            <a:r>
              <a:rPr lang="en-US" altLang="ko-KR" dirty="0"/>
              <a:t>() function must be called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create an instance of the </a:t>
            </a:r>
            <a:r>
              <a:rPr lang="en-US" altLang="ko-KR" dirty="0" smtClean="0"/>
              <a:t>parser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47743" y="4149340"/>
            <a:ext cx="8242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Code</a:t>
            </a:r>
          </a:p>
          <a:p>
            <a:pPr lvl="0"/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XmlPullParserFactory factory = XmlPullParserFactory.newInstance(); factory.setNamespaceAware(true);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lvl="0"/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XmlPullParser xpp = factory.newPullParser();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42783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12083"/>
            <a:ext cx="9011057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4.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Next step is to set parser input: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xpp.setInput ( new FileReader ( args [i] ) );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latin typeface="+mj-lt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+mj-lt"/>
              </a:rPr>
              <a:t>5. </a:t>
            </a:r>
            <a:r>
              <a:rPr lang="ko-KR" altLang="ko-KR" sz="2400" dirty="0" smtClean="0">
                <a:solidFill>
                  <a:srgbClr val="000000"/>
                </a:solidFill>
                <a:latin typeface="+mj-lt"/>
              </a:rPr>
              <a:t>Typical </a:t>
            </a:r>
            <a:r>
              <a:rPr lang="ko-KR" altLang="ko-KR" sz="2400" dirty="0">
                <a:solidFill>
                  <a:srgbClr val="000000"/>
                </a:solidFill>
                <a:latin typeface="+mj-lt"/>
              </a:rPr>
              <a:t>XMLPULL applicaition will repeatedly call next() </a:t>
            </a:r>
            <a:endParaRPr lang="en-US" altLang="ko-KR" sz="2400" dirty="0" smtClean="0">
              <a:solidFill>
                <a:srgbClr val="000000"/>
              </a:solidFill>
              <a:latin typeface="+mj-lt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smtClean="0">
                <a:solidFill>
                  <a:srgbClr val="000000"/>
                </a:solidFill>
                <a:latin typeface="+mj-lt"/>
              </a:rPr>
              <a:t>function </a:t>
            </a:r>
            <a:r>
              <a:rPr lang="ko-KR" altLang="ko-KR" sz="2400" dirty="0">
                <a:solidFill>
                  <a:srgbClr val="000000"/>
                </a:solidFill>
                <a:latin typeface="+mj-lt"/>
              </a:rPr>
              <a:t>to retrieve next event, process event until the event </a:t>
            </a:r>
            <a:r>
              <a:rPr lang="ko-KR" altLang="ko-KR" sz="2400" dirty="0" smtClean="0">
                <a:solidFill>
                  <a:srgbClr val="000000"/>
                </a:solidFill>
                <a:latin typeface="+mj-lt"/>
              </a:rPr>
              <a:t>is</a:t>
            </a:r>
            <a:endParaRPr lang="en-US" altLang="ko-KR" sz="2400" dirty="0" smtClean="0">
              <a:solidFill>
                <a:srgbClr val="000000"/>
              </a:solidFill>
              <a:latin typeface="+mj-lt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+mj-lt"/>
              </a:rPr>
              <a:t>END_DOCUMENT: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6514" y="3887956"/>
            <a:ext cx="809897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100" dirty="0">
                <a:solidFill>
                  <a:srgbClr val="000000"/>
                </a:solidFill>
              </a:rPr>
              <a:t>public void processDocument(XmlPullParser xpp) throws XmlPullParserException, IOException </a:t>
            </a:r>
            <a:r>
              <a:rPr lang="ko-KR" altLang="ko-KR" sz="1100" dirty="0" smtClean="0">
                <a:solidFill>
                  <a:srgbClr val="000000"/>
                </a:solidFill>
              </a:rPr>
              <a:t>{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ko-KR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ko-KR" sz="1100" dirty="0">
                <a:solidFill>
                  <a:srgbClr val="000000"/>
                </a:solidFill>
              </a:rPr>
              <a:t>int eventType = xpp.getType</a:t>
            </a:r>
            <a:r>
              <a:rPr lang="ko-KR" altLang="ko-KR" sz="1100" dirty="0" smtClean="0">
                <a:solidFill>
                  <a:srgbClr val="000000"/>
                </a:solidFill>
              </a:rPr>
              <a:t>();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ko-KR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ko-KR" sz="1100" dirty="0">
                <a:solidFill>
                  <a:srgbClr val="000000"/>
                </a:solidFill>
              </a:rPr>
              <a:t>do </a:t>
            </a:r>
            <a:r>
              <a:rPr lang="ko-KR" altLang="ko-KR" sz="1100" dirty="0" smtClean="0">
                <a:solidFill>
                  <a:srgbClr val="000000"/>
                </a:solidFill>
              </a:rPr>
              <a:t>{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ko-KR" sz="1100" dirty="0">
                <a:solidFill>
                  <a:srgbClr val="000000"/>
                </a:solidFill>
              </a:rPr>
              <a:t>if(eventType == xpp.START_DOCUMENT) </a:t>
            </a:r>
            <a:r>
              <a:rPr lang="ko-KR" altLang="ko-KR" sz="1100" dirty="0" smtClean="0">
                <a:solidFill>
                  <a:srgbClr val="000000"/>
                </a:solidFill>
              </a:rPr>
              <a:t>{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ko-KR" sz="1100" dirty="0">
                <a:solidFill>
                  <a:srgbClr val="000000"/>
                </a:solidFill>
              </a:rPr>
              <a:t>System.out.println("Start document");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ko-KR" altLang="ko-KR" sz="1100" dirty="0" smtClean="0">
                <a:solidFill>
                  <a:srgbClr val="000000"/>
                </a:solidFill>
              </a:rPr>
              <a:t>} </a:t>
            </a:r>
            <a:r>
              <a:rPr lang="ko-KR" altLang="ko-KR" sz="1100" dirty="0">
                <a:solidFill>
                  <a:srgbClr val="000000"/>
                </a:solidFill>
              </a:rPr>
              <a:t>else if(eventType == xpp.END_DOCUMENT</a:t>
            </a:r>
            <a:r>
              <a:rPr lang="ko-KR" altLang="ko-KR" sz="1100" dirty="0" smtClean="0">
                <a:solidFill>
                  <a:srgbClr val="000000"/>
                </a:solidFill>
              </a:rPr>
              <a:t>){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</a:rPr>
              <a:t>   </a:t>
            </a:r>
            <a:r>
              <a:rPr lang="ko-KR" altLang="ko-KR" sz="1100" dirty="0" smtClean="0">
                <a:solidFill>
                  <a:srgbClr val="000000"/>
                </a:solidFill>
              </a:rPr>
              <a:t>System.out.println</a:t>
            </a:r>
            <a:r>
              <a:rPr lang="ko-KR" altLang="ko-KR" sz="1100" dirty="0">
                <a:solidFill>
                  <a:srgbClr val="000000"/>
                </a:solidFill>
              </a:rPr>
              <a:t>("End document");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ko-KR" altLang="ko-KR" sz="1100" dirty="0" smtClean="0">
                <a:solidFill>
                  <a:srgbClr val="000000"/>
                </a:solidFill>
              </a:rPr>
              <a:t>} </a:t>
            </a:r>
            <a:r>
              <a:rPr lang="ko-KR" altLang="ko-KR" sz="1100" dirty="0">
                <a:solidFill>
                  <a:srgbClr val="000000"/>
                </a:solidFill>
              </a:rPr>
              <a:t>else if(eventType == xpp.START_TAG) </a:t>
            </a:r>
            <a:r>
              <a:rPr lang="ko-KR" altLang="ko-KR" sz="1100" dirty="0" smtClean="0">
                <a:solidFill>
                  <a:srgbClr val="000000"/>
                </a:solidFill>
              </a:rPr>
              <a:t>{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ko-KR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ko-KR" sz="1100" dirty="0">
                <a:solidFill>
                  <a:srgbClr val="000000"/>
                </a:solidFill>
              </a:rPr>
              <a:t>processStartElement(xpp);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ko-KR" altLang="ko-KR" sz="1100" dirty="0" smtClean="0">
                <a:solidFill>
                  <a:srgbClr val="000000"/>
                </a:solidFill>
              </a:rPr>
              <a:t>} </a:t>
            </a:r>
            <a:r>
              <a:rPr lang="ko-KR" altLang="ko-KR" sz="1100" dirty="0">
                <a:solidFill>
                  <a:srgbClr val="000000"/>
                </a:solidFill>
              </a:rPr>
              <a:t>else if(eventType == xpp.END_TAG) {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ko-KR" sz="1100" dirty="0" smtClean="0">
                <a:solidFill>
                  <a:srgbClr val="000000"/>
                </a:solidFill>
              </a:rPr>
              <a:t>processEndElement(xpp</a:t>
            </a:r>
            <a:r>
              <a:rPr lang="ko-KR" altLang="ko-KR" sz="1100" dirty="0">
                <a:solidFill>
                  <a:srgbClr val="000000"/>
                </a:solidFill>
              </a:rPr>
              <a:t>);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ko-KR" altLang="ko-KR" sz="1100" dirty="0" smtClean="0">
                <a:solidFill>
                  <a:srgbClr val="000000"/>
                </a:solidFill>
              </a:rPr>
              <a:t>} </a:t>
            </a:r>
            <a:r>
              <a:rPr lang="ko-KR" altLang="ko-KR" sz="1100" dirty="0">
                <a:solidFill>
                  <a:srgbClr val="000000"/>
                </a:solidFill>
              </a:rPr>
              <a:t>else if(eventType == xpp.TEXT) </a:t>
            </a:r>
            <a:r>
              <a:rPr lang="ko-KR" altLang="ko-KR" sz="1100" dirty="0" smtClean="0">
                <a:solidFill>
                  <a:srgbClr val="000000"/>
                </a:solidFill>
              </a:rPr>
              <a:t>{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ko-KR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ko-KR" sz="1100" dirty="0">
                <a:solidFill>
                  <a:srgbClr val="000000"/>
                </a:solidFill>
              </a:rPr>
              <a:t>processText(xpp);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ko-KR" sz="1100" dirty="0" smtClean="0">
                <a:solidFill>
                  <a:srgbClr val="000000"/>
                </a:solidFill>
              </a:rPr>
              <a:t>} </a:t>
            </a:r>
            <a:r>
              <a:rPr lang="ko-KR" altLang="ko-KR" sz="1100" dirty="0">
                <a:solidFill>
                  <a:srgbClr val="000000"/>
                </a:solidFill>
              </a:rPr>
              <a:t>eventType = xpp.next();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ko-KR" altLang="ko-KR" sz="1100" dirty="0" smtClean="0">
                <a:solidFill>
                  <a:srgbClr val="000000"/>
                </a:solidFill>
              </a:rPr>
              <a:t>}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ko-KR" sz="1100" dirty="0" smtClean="0">
                <a:solidFill>
                  <a:srgbClr val="000000"/>
                </a:solidFill>
              </a:rPr>
              <a:t>while </a:t>
            </a:r>
            <a:r>
              <a:rPr lang="ko-KR" altLang="ko-KR" sz="1100" dirty="0">
                <a:solidFill>
                  <a:srgbClr val="000000"/>
                </a:solidFill>
              </a:rPr>
              <a:t>(eventType != xpp.END_DOCUMENT);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ko-KR" altLang="ko-KR" sz="1100" dirty="0" smtClean="0">
                <a:solidFill>
                  <a:srgbClr val="000000"/>
                </a:solidFill>
              </a:rPr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31798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1644" y="2043690"/>
            <a:ext cx="104287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START DOCUMENT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 start - parser has not yet read any input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START_TAG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parser is on start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parser is on element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END_TAG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parser is on end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END_DOCUMENT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 finished and no more parsing is allowed</a:t>
            </a:r>
          </a:p>
        </p:txBody>
      </p:sp>
    </p:spTree>
    <p:extLst>
      <p:ext uri="{BB962C8B-B14F-4D97-AF65-F5344CB8AC3E}">
        <p14:creationId xmlns:p14="http://schemas.microsoft.com/office/powerpoint/2010/main" xmlns="" val="356638370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2218" y="1085162"/>
            <a:ext cx="3718560" cy="581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 b="1"/>
              <a:t>import java.io.BufferedReader;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 b="1"/>
              <a:t>import java.io.IOException;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 b="1"/>
              <a:t>import </a:t>
            </a:r>
            <a:r>
              <a:rPr lang="en-US" altLang="ko-KR" sz="800" b="1" u="sng"/>
              <a:t>java.io.InputStream;</a:t>
            </a:r>
            <a:endParaRPr lang="en-US" altLang="ko-KR" sz="800" b="1" u="sng"/>
          </a:p>
          <a:p>
            <a:pPr lvl="0">
              <a:defRPr lang="ko-KR" altLang="en-US"/>
            </a:pPr>
            <a:r>
              <a:rPr lang="en-US" altLang="ko-KR" sz="800" b="1"/>
              <a:t>import java.io.InputStreamReader;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 b="1"/>
              <a:t>import java.net.HttpURLConnection;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 b="1"/>
              <a:t>import java.net.MalformedURLException;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 b="1"/>
              <a:t>import java.net.URL;</a:t>
            </a:r>
            <a:endParaRPr lang="en-US" altLang="ko-KR" sz="800" b="1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 b="1"/>
              <a:t>import org.xmlpull.v1.XmlPullParser;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 b="1"/>
              <a:t>import org.xmlpull.v1.XmlPullParserException;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 b="1"/>
              <a:t>import org.xmlpull.v1.XmlPullParserFactory;</a:t>
            </a:r>
            <a:endParaRPr lang="en-US" altLang="ko-KR" sz="800" b="1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 b="1"/>
              <a:t>public class JavaHttpConnection {</a:t>
            </a:r>
            <a:endParaRPr lang="en-US" altLang="ko-KR" sz="800" b="1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 b="1"/>
              <a:t>public static void main(String[] args) {</a:t>
            </a:r>
            <a:endParaRPr lang="en-US" altLang="ko-KR" sz="800" b="1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/>
              <a:t>String urlStr = "https://openapi.naver.com/v1/search/blog.xml?query=%EB%A6%AC%EB%B7%B0&amp;display=10&amp;start=1&amp;sort=sim";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String naverAPI_ID = 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String naverAPI_PW = 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URL url = </a:t>
            </a:r>
            <a:r>
              <a:rPr lang="en-US" altLang="ko-KR" sz="800" b="1"/>
              <a:t>null;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HttpURLConnection connection = </a:t>
            </a:r>
            <a:r>
              <a:rPr lang="en-US" altLang="ko-KR" sz="800" b="1"/>
              <a:t>null;</a:t>
            </a:r>
            <a:endParaRPr lang="en-US" altLang="ko-KR" sz="800" b="1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 b="1"/>
              <a:t>try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url = </a:t>
            </a:r>
            <a:r>
              <a:rPr lang="en-US" altLang="ko-KR" sz="800" b="1"/>
              <a:t>new URL(urlStr);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} </a:t>
            </a:r>
            <a:r>
              <a:rPr lang="en-US" altLang="ko-KR" sz="800" b="1"/>
              <a:t>catch (MalformedURLException e)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e.printStackTrace();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 b="1"/>
              <a:t>try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connection = (HttpURLConnection)url.openConnection();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} </a:t>
            </a:r>
            <a:r>
              <a:rPr lang="en-US" altLang="ko-KR" sz="800" b="1"/>
              <a:t>catch (IOException e)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e.printStackTrace();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endParaRPr lang="en-US" altLang="ko-KR" sz="800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/>
              <a:t>connection.setRequestProperty("Content-Type", "application/xml"); // </a:t>
            </a:r>
            <a:r>
              <a:rPr lang="ko-KR" altLang="en-US" sz="800"/>
              <a:t>받을요청타입</a:t>
            </a: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/>
              <a:t>connection.setRequestProperty("X-Naver-Client-Id", naverAPI_ID); //</a:t>
            </a:r>
            <a:r>
              <a:rPr lang="ko-KR" altLang="en-US" sz="800"/>
              <a:t>발급받은 </a:t>
            </a:r>
            <a:r>
              <a:rPr lang="en-US" altLang="ko-KR" sz="800"/>
              <a:t>ID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connection.setRequestProperty("X-Naver-Client-Secret", naverAPI_PW); //</a:t>
            </a:r>
            <a:r>
              <a:rPr lang="ko-KR" altLang="en-US" sz="800"/>
              <a:t>발급받은 </a:t>
            </a:r>
            <a:r>
              <a:rPr lang="en-US" altLang="ko-KR" sz="800"/>
              <a:t>PW</a:t>
            </a:r>
            <a:endParaRPr lang="en-US" altLang="ko-KR" sz="800"/>
          </a:p>
          <a:p>
            <a:pPr lvl="0">
              <a:defRPr lang="ko-KR" altLang="en-US"/>
            </a:pPr>
            <a:endParaRPr lang="en-US" altLang="ko-KR" sz="800"/>
          </a:p>
          <a:p>
            <a:pPr lvl="0">
              <a:defRPr lang="ko-KR" altLang="en-US"/>
            </a:pPr>
            <a:endParaRPr lang="ko-KR" alt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4040778" y="1085159"/>
            <a:ext cx="4058194" cy="630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/>
              <a:t>BufferedReader rd = </a:t>
            </a:r>
            <a:r>
              <a:rPr lang="en-US" altLang="ko-KR" sz="800" b="1"/>
              <a:t>null;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 b="1"/>
              <a:t>try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rd = </a:t>
            </a:r>
            <a:r>
              <a:rPr lang="en-US" altLang="ko-KR" sz="800" b="1"/>
              <a:t>new BufferedReader(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 b="1"/>
              <a:t>new InputStreamReader(connection.getInputStream()));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} </a:t>
            </a:r>
            <a:r>
              <a:rPr lang="en-US" altLang="ko-KR" sz="800" b="1"/>
              <a:t>catch (IOException e)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e.printStackTrace();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 b="1"/>
              <a:t>try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XmlPullParserFactory factory = XmlPullParserFactory.</a:t>
            </a:r>
            <a:r>
              <a:rPr lang="en-US" altLang="ko-KR" sz="800" i="1"/>
              <a:t>newInstance();//XMLPullParser</a:t>
            </a:r>
            <a:r>
              <a:rPr lang="ko-KR" altLang="en-US" sz="800" i="1"/>
              <a:t>를 이용하여 파싱       </a:t>
            </a:r>
            <a:endParaRPr lang="ko-KR" altLang="en-US" sz="800" i="1"/>
          </a:p>
          <a:p>
            <a:pPr lvl="0">
              <a:defRPr lang="ko-KR" altLang="en-US"/>
            </a:pPr>
            <a:r>
              <a:rPr lang="en-US" altLang="ko-KR" sz="800"/>
              <a:t> factory.setNamespaceAware(</a:t>
            </a:r>
            <a:r>
              <a:rPr lang="en-US" altLang="ko-KR" sz="800" b="1"/>
              <a:t>true);  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XmlPullParser xpp = factory.newPullParser();</a:t>
            </a:r>
            <a:endParaRPr lang="en-US" altLang="ko-KR" sz="800"/>
          </a:p>
          <a:p>
            <a:pPr lvl="0">
              <a:defRPr lang="ko-KR" altLang="en-US"/>
            </a:pPr>
            <a:r>
              <a:rPr lang="ko-KR" altLang="en-US" sz="800"/>
              <a:t> </a:t>
            </a:r>
            <a:endParaRPr lang="ko-KR" altLang="en-US" sz="800"/>
          </a:p>
          <a:p>
            <a:pPr lvl="0">
              <a:defRPr lang="ko-KR" altLang="en-US"/>
            </a:pPr>
            <a:r>
              <a:rPr lang="ko-KR" altLang="en-US" sz="800"/>
              <a:t> </a:t>
            </a:r>
            <a:r>
              <a:rPr lang="en-US" altLang="ko-KR" sz="800"/>
              <a:t>xpp.setInput(rd);//</a:t>
            </a:r>
            <a:r>
              <a:rPr lang="ko-KR" altLang="en-US" sz="800"/>
              <a:t>파싱할 데이터 입력</a:t>
            </a:r>
            <a:endParaRPr lang="ko-KR" altLang="en-US" sz="800"/>
          </a:p>
          <a:p>
            <a:pPr lvl="0">
              <a:defRPr lang="ko-KR" altLang="en-US"/>
            </a:pPr>
            <a:r>
              <a:rPr lang="ko-KR" altLang="en-US" sz="800"/>
              <a:t> </a:t>
            </a: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/>
              <a:t> JavaHttpConnection myConnection = </a:t>
            </a:r>
            <a:r>
              <a:rPr lang="en-US" altLang="ko-KR" sz="800" b="1"/>
              <a:t>new JavaHttpConnection();//</a:t>
            </a:r>
            <a:r>
              <a:rPr lang="ko-KR" altLang="en-US" sz="800" b="1"/>
              <a:t>함수 사용을 위해 클래스 생성</a:t>
            </a:r>
            <a:endParaRPr lang="ko-KR" altLang="en-US" sz="800" b="1"/>
          </a:p>
          <a:p>
            <a:pPr lvl="0">
              <a:defRPr lang="ko-KR" altLang="en-US"/>
            </a:pPr>
            <a:r>
              <a:rPr lang="en-US" altLang="ko-KR" sz="800"/>
              <a:t> myConnection.processDocument(xpp);//</a:t>
            </a:r>
            <a:r>
              <a:rPr lang="ko-KR" altLang="en-US" sz="800"/>
              <a:t>파싱 함수</a:t>
            </a:r>
            <a:endParaRPr lang="ko-KR" altLang="en-US" sz="800"/>
          </a:p>
          <a:p>
            <a:pPr lvl="0">
              <a:defRPr lang="ko-KR" altLang="en-US"/>
            </a:pPr>
            <a:r>
              <a:rPr lang="ko-KR" altLang="en-US" sz="800"/>
              <a:t> </a:t>
            </a: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/>
              <a:t>} </a:t>
            </a:r>
            <a:r>
              <a:rPr lang="en-US" altLang="ko-KR" sz="800" b="1"/>
              <a:t>catch (XmlPullParserException e1)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e1.printStackTrace();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} </a:t>
            </a:r>
            <a:r>
              <a:rPr lang="en-US" altLang="ko-KR" sz="800" b="1"/>
              <a:t>catch (IOException e)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e.printStackTrace();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 b="1"/>
              <a:t>public void processDocument(XmlPullParser xpp)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</a:t>
            </a:r>
            <a:r>
              <a:rPr lang="en-US" altLang="ko-KR" sz="800" b="1"/>
              <a:t>throws XmlPullParserException, IOException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ko-KR" altLang="en-US" sz="800"/>
              <a:t>    </a:t>
            </a:r>
            <a:r>
              <a:rPr lang="en-US" altLang="ko-KR" sz="800"/>
              <a:t>{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</a:t>
            </a:r>
            <a:r>
              <a:rPr lang="en-US" altLang="ko-KR" sz="800" b="1"/>
              <a:t>int eventType = xpp.getEventType();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</a:t>
            </a:r>
            <a:r>
              <a:rPr lang="en-US" altLang="ko-KR" sz="800" b="1"/>
              <a:t>do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</a:t>
            </a:r>
            <a:r>
              <a:rPr lang="en-US" altLang="ko-KR" sz="800" b="1"/>
              <a:t>if(eventType == xpp.</a:t>
            </a:r>
            <a:r>
              <a:rPr lang="en-US" altLang="ko-KR" sz="800" b="1" i="1" u="sng"/>
              <a:t>START_DOCUMENT) {</a:t>
            </a:r>
            <a:endParaRPr lang="en-US" altLang="ko-KR" sz="800" b="1" i="1" u="sng"/>
          </a:p>
          <a:p>
            <a:pPr lvl="0">
              <a:defRPr lang="ko-KR" altLang="en-US"/>
            </a:pPr>
            <a:r>
              <a:rPr lang="en-US" altLang="ko-KR" sz="800"/>
              <a:t>                //System.out.println("Start document");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    } </a:t>
            </a:r>
            <a:r>
              <a:rPr lang="en-US" altLang="ko-KR" sz="800" b="1"/>
              <a:t>else if(eventType == xpp.</a:t>
            </a:r>
            <a:r>
              <a:rPr lang="en-US" altLang="ko-KR" sz="800" b="1" i="1" u="sng"/>
              <a:t>END_DOCUMENT) {</a:t>
            </a:r>
            <a:endParaRPr lang="en-US" altLang="ko-KR" sz="800" b="1" i="1" u="sng"/>
          </a:p>
          <a:p>
            <a:pPr lvl="0">
              <a:defRPr lang="ko-KR" altLang="en-US"/>
            </a:pPr>
            <a:r>
              <a:rPr lang="en-US" altLang="ko-KR" sz="800"/>
              <a:t>                //System.out.println("End document");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    } </a:t>
            </a:r>
            <a:r>
              <a:rPr lang="en-US" altLang="ko-KR" sz="800" b="1"/>
              <a:t>else if(eventType == xpp.</a:t>
            </a:r>
            <a:r>
              <a:rPr lang="en-US" altLang="ko-KR" sz="800" b="1" i="1" u="sng"/>
              <a:t>START_TAG) {</a:t>
            </a:r>
            <a:endParaRPr lang="en-US" altLang="ko-KR" sz="800" b="1" i="1" u="sng"/>
          </a:p>
          <a:p>
            <a:pPr lvl="0">
              <a:defRPr lang="ko-KR" altLang="en-US"/>
            </a:pPr>
            <a:r>
              <a:rPr lang="en-US" altLang="ko-KR" sz="800"/>
              <a:t>                processStartElement(xpp);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    } </a:t>
            </a:r>
            <a:r>
              <a:rPr lang="en-US" altLang="ko-KR" sz="800" b="1"/>
              <a:t>else if(eventType == xpp.</a:t>
            </a:r>
            <a:r>
              <a:rPr lang="en-US" altLang="ko-KR" sz="800" b="1" i="1" u="sng"/>
              <a:t>END_TAG) {</a:t>
            </a:r>
            <a:endParaRPr lang="en-US" altLang="ko-KR" sz="800" b="1" i="1" u="sng"/>
          </a:p>
          <a:p>
            <a:pPr lvl="0">
              <a:defRPr lang="ko-KR" altLang="en-US"/>
            </a:pPr>
            <a:r>
              <a:rPr lang="en-US" altLang="ko-KR" sz="800"/>
              <a:t>                processEndElement(xpp);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    } </a:t>
            </a:r>
            <a:r>
              <a:rPr lang="en-US" altLang="ko-KR" sz="800" b="1"/>
              <a:t>else if(eventType == xpp.</a:t>
            </a:r>
            <a:r>
              <a:rPr lang="en-US" altLang="ko-KR" sz="800" b="1" i="1" u="sng"/>
              <a:t>TEXT) {</a:t>
            </a:r>
            <a:endParaRPr lang="en-US" altLang="ko-KR" sz="800" b="1" i="1" u="sng"/>
          </a:p>
          <a:p>
            <a:pPr lvl="0">
              <a:defRPr lang="ko-KR" altLang="en-US"/>
            </a:pPr>
            <a:r>
              <a:rPr lang="en-US" altLang="ko-KR" sz="800"/>
              <a:t>                processText(xpp);</a:t>
            </a:r>
            <a:endParaRPr lang="en-US" altLang="ko-KR" sz="800"/>
          </a:p>
          <a:p>
            <a:pPr lvl="0">
              <a:defRPr lang="ko-KR" altLang="en-US"/>
            </a:pPr>
            <a:r>
              <a:rPr lang="ko-KR" altLang="en-US" sz="800"/>
              <a:t>            </a:t>
            </a: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    eventType = xpp.next();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} </a:t>
            </a:r>
            <a:r>
              <a:rPr lang="en-US" altLang="ko-KR" sz="800" b="1"/>
              <a:t>while (eventType != xpp.</a:t>
            </a:r>
            <a:r>
              <a:rPr lang="en-US" altLang="ko-KR" sz="800" b="1" i="1" u="sng"/>
              <a:t>END_DOCUMENT);</a:t>
            </a:r>
            <a:endParaRPr lang="en-US" altLang="ko-KR" sz="800" b="1" i="1" u="sng"/>
          </a:p>
          <a:p>
            <a:pPr lvl="0">
              <a:defRPr lang="ko-KR" altLang="en-US"/>
            </a:pPr>
            <a:r>
              <a:rPr lang="ko-KR" altLang="en-US" sz="800"/>
              <a:t>    </a:t>
            </a: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endParaRPr lang="en-US" altLang="ko-KR" sz="800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8098972" y="1085161"/>
            <a:ext cx="4093028" cy="679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 b="1"/>
              <a:t>public void processStartElement (XmlPullParser xpp)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ko-KR" altLang="en-US" sz="800"/>
              <a:t>    </a:t>
            </a:r>
            <a:r>
              <a:rPr lang="en-US" altLang="ko-KR" sz="800"/>
              <a:t>{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String name = xpp.getName();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String uri = xpp.getNamespace();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</a:t>
            </a:r>
            <a:r>
              <a:rPr lang="en-US" altLang="ko-KR" sz="800" b="1"/>
              <a:t>if ("".equals (uri))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System.</a:t>
            </a:r>
            <a:r>
              <a:rPr lang="en-US" altLang="ko-KR" sz="800" b="1" i="1"/>
              <a:t>out.println("&lt;" + name + "&gt;");</a:t>
            </a:r>
            <a:endParaRPr lang="en-US" altLang="ko-KR" sz="800" b="1" i="1"/>
          </a:p>
          <a:p>
            <a:pPr lvl="0">
              <a:defRPr lang="ko-KR" altLang="en-US"/>
            </a:pPr>
            <a:r>
              <a:rPr lang="en-US" altLang="ko-KR" sz="800"/>
              <a:t>        } </a:t>
            </a:r>
            <a:r>
              <a:rPr lang="en-US" altLang="ko-KR" sz="800" b="1"/>
              <a:t>else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System.</a:t>
            </a:r>
            <a:r>
              <a:rPr lang="en-US" altLang="ko-KR" sz="800" b="1" i="1"/>
              <a:t>out.println("&lt;"+ uri +":" + name + "&gt;");</a:t>
            </a:r>
            <a:endParaRPr lang="en-US" altLang="ko-KR" sz="800" b="1" i="1"/>
          </a:p>
          <a:p>
            <a:pPr lvl="0">
              <a:defRPr lang="ko-KR" altLang="en-US"/>
            </a:pPr>
            <a:r>
              <a:rPr lang="ko-KR" altLang="en-US" sz="800"/>
              <a:t>        </a:t>
            </a: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r>
              <a:rPr lang="ko-KR" altLang="en-US" sz="800"/>
              <a:t>    </a:t>
            </a: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/>
              <a:t>    </a:t>
            </a:r>
            <a:r>
              <a:rPr lang="en-US" altLang="ko-KR" sz="800" b="1"/>
              <a:t>public void processEndElement (XmlPullParser xpp)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ko-KR" altLang="en-US" sz="800"/>
              <a:t>    </a:t>
            </a:r>
            <a:r>
              <a:rPr lang="en-US" altLang="ko-KR" sz="800"/>
              <a:t>{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String name = xpp.getName();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String uri = xpp.getNamespace();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</a:t>
            </a:r>
            <a:r>
              <a:rPr lang="en-US" altLang="ko-KR" sz="800" b="1"/>
              <a:t>if ("".equals (uri))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System.</a:t>
            </a:r>
            <a:r>
              <a:rPr lang="en-US" altLang="ko-KR" sz="800" b="1" i="1"/>
              <a:t>out.println("&lt;/" + name + "&gt;");</a:t>
            </a:r>
            <a:endParaRPr lang="en-US" altLang="ko-KR" sz="800" b="1" i="1"/>
          </a:p>
          <a:p>
            <a:pPr lvl="0">
              <a:defRPr lang="ko-KR" altLang="en-US"/>
            </a:pPr>
            <a:r>
              <a:rPr lang="en-US" altLang="ko-KR" sz="800"/>
              <a:t>        </a:t>
            </a:r>
            <a:r>
              <a:rPr lang="en-US" altLang="ko-KR" sz="800" b="1"/>
              <a:t>else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System.</a:t>
            </a:r>
            <a:r>
              <a:rPr lang="en-US" altLang="ko-KR" sz="800" b="1" i="1"/>
              <a:t>out.println("&lt;/"+ uri +":" + name + "&gt;");</a:t>
            </a:r>
            <a:endParaRPr lang="en-US" altLang="ko-KR" sz="800" b="1" i="1"/>
          </a:p>
          <a:p>
            <a:pPr lvl="0">
              <a:defRPr lang="ko-KR" altLang="en-US"/>
            </a:pPr>
            <a:r>
              <a:rPr lang="ko-KR" altLang="en-US" sz="800"/>
              <a:t>    </a:t>
            </a: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/>
              <a:t>    </a:t>
            </a:r>
            <a:r>
              <a:rPr lang="en-US" altLang="ko-KR" sz="800" b="1"/>
              <a:t>int holderForStartAndLength[] = new int[2];</a:t>
            </a:r>
            <a:endParaRPr lang="en-US" altLang="ko-KR" sz="800" b="1"/>
          </a:p>
          <a:p>
            <a:pPr lvl="0">
              <a:defRPr lang="ko-KR" altLang="en-US"/>
            </a:pP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/>
              <a:t>    </a:t>
            </a:r>
            <a:r>
              <a:rPr lang="en-US" altLang="ko-KR" sz="800" b="1"/>
              <a:t>public void processText (XmlPullParser xpp) throws XmlPullParserException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ko-KR" altLang="en-US" sz="800"/>
              <a:t>    </a:t>
            </a:r>
            <a:r>
              <a:rPr lang="en-US" altLang="ko-KR" sz="800"/>
              <a:t>{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</a:t>
            </a:r>
            <a:r>
              <a:rPr lang="en-US" altLang="ko-KR" sz="800" b="1"/>
              <a:t>char ch[] = xpp.getTextCharacters(holderForStartAndLength);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</a:t>
            </a:r>
            <a:r>
              <a:rPr lang="en-US" altLang="ko-KR" sz="800" b="1"/>
              <a:t>int start = holderForStartAndLength[0];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</a:t>
            </a:r>
            <a:r>
              <a:rPr lang="en-US" altLang="ko-KR" sz="800" b="1"/>
              <a:t>int length = holderForStartAndLength[1];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System.</a:t>
            </a:r>
            <a:r>
              <a:rPr lang="en-US" altLang="ko-KR" sz="800" b="1" i="1"/>
              <a:t>out.printf("Content:");</a:t>
            </a:r>
            <a:endParaRPr lang="en-US" altLang="ko-KR" sz="800" b="1" i="1"/>
          </a:p>
          <a:p>
            <a:pPr lvl="0">
              <a:defRPr lang="ko-KR" altLang="en-US"/>
            </a:pPr>
            <a:r>
              <a:rPr lang="nn-NO" altLang="ko-KR" sz="800"/>
              <a:t>        </a:t>
            </a:r>
            <a:r>
              <a:rPr lang="nn-NO" altLang="ko-KR" sz="800" b="1"/>
              <a:t>for (int i = start; i &lt; start + length; i++) {</a:t>
            </a:r>
            <a:endParaRPr lang="nn-NO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</a:t>
            </a:r>
            <a:r>
              <a:rPr lang="en-US" altLang="ko-KR" sz="800" b="1"/>
              <a:t>switch (ch[i]) {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    </a:t>
            </a:r>
            <a:r>
              <a:rPr lang="en-US" altLang="ko-KR" sz="800" b="1"/>
              <a:t>case '\\':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        System.</a:t>
            </a:r>
            <a:r>
              <a:rPr lang="en-US" altLang="ko-KR" sz="800" b="1" i="1"/>
              <a:t>out.print("\\\\");</a:t>
            </a:r>
            <a:endParaRPr lang="en-US" altLang="ko-KR" sz="800" b="1" i="1"/>
          </a:p>
          <a:p>
            <a:pPr lvl="0">
              <a:defRPr lang="ko-KR" altLang="en-US"/>
            </a:pPr>
            <a:r>
              <a:rPr lang="en-US" altLang="ko-KR" sz="800"/>
              <a:t>                    </a:t>
            </a:r>
            <a:r>
              <a:rPr lang="en-US" altLang="ko-KR" sz="800" b="1"/>
              <a:t>break;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    </a:t>
            </a:r>
            <a:r>
              <a:rPr lang="en-US" altLang="ko-KR" sz="800" b="1"/>
              <a:t>case '"':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        System.</a:t>
            </a:r>
            <a:r>
              <a:rPr lang="en-US" altLang="ko-KR" sz="800" b="1" i="1"/>
              <a:t>out.print("\\\"");</a:t>
            </a:r>
            <a:endParaRPr lang="en-US" altLang="ko-KR" sz="800" b="1" i="1"/>
          </a:p>
          <a:p>
            <a:pPr lvl="0">
              <a:defRPr lang="ko-KR" altLang="en-US"/>
            </a:pPr>
            <a:r>
              <a:rPr lang="en-US" altLang="ko-KR" sz="800"/>
              <a:t>                    </a:t>
            </a:r>
            <a:r>
              <a:rPr lang="en-US" altLang="ko-KR" sz="800" b="1"/>
              <a:t>break;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    </a:t>
            </a:r>
            <a:r>
              <a:rPr lang="en-US" altLang="ko-KR" sz="800" b="1"/>
              <a:t>case '\n':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        System.</a:t>
            </a:r>
            <a:r>
              <a:rPr lang="en-US" altLang="ko-KR" sz="800" b="1" i="1"/>
              <a:t>out.print("\\n");</a:t>
            </a:r>
            <a:endParaRPr lang="en-US" altLang="ko-KR" sz="800" b="1" i="1"/>
          </a:p>
          <a:p>
            <a:pPr lvl="0">
              <a:defRPr lang="ko-KR" altLang="en-US"/>
            </a:pPr>
            <a:r>
              <a:rPr lang="en-US" altLang="ko-KR" sz="800"/>
              <a:t>                    </a:t>
            </a:r>
            <a:r>
              <a:rPr lang="en-US" altLang="ko-KR" sz="800" b="1"/>
              <a:t>break;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    </a:t>
            </a:r>
            <a:r>
              <a:rPr lang="en-US" altLang="ko-KR" sz="800" b="1"/>
              <a:t>case '\r':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        System.</a:t>
            </a:r>
            <a:r>
              <a:rPr lang="en-US" altLang="ko-KR" sz="800" b="1" i="1"/>
              <a:t>out.print("\\r");</a:t>
            </a:r>
            <a:endParaRPr lang="en-US" altLang="ko-KR" sz="800" b="1" i="1"/>
          </a:p>
          <a:p>
            <a:pPr lvl="0">
              <a:defRPr lang="ko-KR" altLang="en-US"/>
            </a:pPr>
            <a:r>
              <a:rPr lang="en-US" altLang="ko-KR" sz="800"/>
              <a:t>                    </a:t>
            </a:r>
            <a:r>
              <a:rPr lang="en-US" altLang="ko-KR" sz="800" b="1"/>
              <a:t>break;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    </a:t>
            </a:r>
            <a:r>
              <a:rPr lang="en-US" altLang="ko-KR" sz="800" b="1"/>
              <a:t>case '\t':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        System.</a:t>
            </a:r>
            <a:r>
              <a:rPr lang="en-US" altLang="ko-KR" sz="800" b="1" i="1"/>
              <a:t>out.print("\\t");</a:t>
            </a:r>
            <a:endParaRPr lang="en-US" altLang="ko-KR" sz="800" b="1" i="1"/>
          </a:p>
          <a:p>
            <a:pPr lvl="0">
              <a:defRPr lang="ko-KR" altLang="en-US"/>
            </a:pPr>
            <a:r>
              <a:rPr lang="en-US" altLang="ko-KR" sz="800"/>
              <a:t>                    </a:t>
            </a:r>
            <a:r>
              <a:rPr lang="en-US" altLang="ko-KR" sz="800" b="1"/>
              <a:t>break;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    </a:t>
            </a:r>
            <a:r>
              <a:rPr lang="en-US" altLang="ko-KR" sz="800" b="1"/>
              <a:t>default: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en-US" altLang="ko-KR" sz="800"/>
              <a:t>                    System.</a:t>
            </a:r>
            <a:r>
              <a:rPr lang="en-US" altLang="ko-KR" sz="800" b="1" i="1"/>
              <a:t>out.print(ch[i]);</a:t>
            </a:r>
            <a:endParaRPr lang="en-US" altLang="ko-KR" sz="800" b="1" i="1"/>
          </a:p>
          <a:p>
            <a:pPr lvl="0">
              <a:defRPr lang="ko-KR" altLang="en-US"/>
            </a:pPr>
            <a:r>
              <a:rPr lang="en-US" altLang="ko-KR" sz="800"/>
              <a:t>                    </a:t>
            </a:r>
            <a:r>
              <a:rPr lang="en-US" altLang="ko-KR" sz="800" b="1"/>
              <a:t>break;</a:t>
            </a:r>
            <a:endParaRPr lang="en-US" altLang="ko-KR" sz="800" b="1"/>
          </a:p>
          <a:p>
            <a:pPr lvl="0">
              <a:defRPr lang="ko-KR" altLang="en-US"/>
            </a:pPr>
            <a:r>
              <a:rPr lang="ko-KR" altLang="en-US" sz="800"/>
              <a:t>            </a:t>
            </a: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r>
              <a:rPr lang="ko-KR" altLang="en-US" sz="800"/>
              <a:t>        </a:t>
            </a: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r>
              <a:rPr lang="en-US" altLang="ko-KR" sz="800"/>
              <a:t>        System.</a:t>
            </a:r>
            <a:r>
              <a:rPr lang="en-US" altLang="ko-KR" sz="800" b="1" i="1"/>
              <a:t>out.print("\n");</a:t>
            </a:r>
            <a:endParaRPr lang="en-US" altLang="ko-KR" sz="800" b="1" i="1"/>
          </a:p>
          <a:p>
            <a:pPr lvl="0">
              <a:defRPr lang="ko-KR" altLang="en-US"/>
            </a:pPr>
            <a:r>
              <a:rPr lang="ko-KR" altLang="en-US" sz="800"/>
              <a:t>    </a:t>
            </a:r>
            <a:r>
              <a:rPr lang="en-US" altLang="ko-KR" sz="800"/>
              <a:t>}</a:t>
            </a:r>
            <a:r>
              <a:rPr lang="ko-KR" altLang="en-US" sz="800"/>
              <a:t>    </a:t>
            </a:r>
            <a:endParaRPr lang="ko-KR" altLang="en-US" sz="800"/>
          </a:p>
          <a:p>
            <a:pPr lvl="0">
              <a:defRPr lang="ko-KR" altLang="en-US"/>
            </a:pPr>
            <a:r>
              <a:rPr lang="en-US" altLang="ko-KR" sz="800"/>
              <a:t>}</a:t>
            </a:r>
            <a:endParaRPr lang="en-US" altLang="ko-KR" sz="800"/>
          </a:p>
          <a:p>
            <a:pPr lvl="0">
              <a:defRPr lang="ko-KR" altLang="en-US"/>
            </a:pPr>
            <a:endParaRPr lang="ko-KR" altLang="en-US" sz="8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1006278" y="1675230"/>
            <a:ext cx="10400024" cy="488861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647</ep:Words>
  <ep:PresentationFormat>사용자 지정</ep:PresentationFormat>
  <ep:Paragraphs>166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2016-03-15T01:44:16.000</dcterms:created>
  <dc:creator>kwon</dc:creator>
  <cp:lastModifiedBy>juhee</cp:lastModifiedBy>
  <dcterms:modified xsi:type="dcterms:W3CDTF">2016-03-27T02:49:58.044</dcterms:modified>
  <cp:revision>17</cp:revision>
  <dc:title>XMLPULLParser</dc:title>
</cp:coreProperties>
</file>