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1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7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4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7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1B92-B8AE-4271-A278-700CBCE3BDCC}" type="datetimeFigureOut">
              <a:rPr lang="ko-KR" altLang="en-US" smtClean="0"/>
              <a:pPr/>
              <a:t>2016-04-29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AF8F-CD90-4277-8F80-8B2329BE45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8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a.ihis818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cg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Maven</a:t>
            </a:r>
          </a:p>
          <a:p>
            <a:r>
              <a:rPr lang="en-US" altLang="ko-KR" dirty="0" smtClean="0"/>
              <a:t>16.04.29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45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(7) pom.xml</a:t>
            </a:r>
            <a:r>
              <a:rPr lang="ko-KR" altLang="en-US" dirty="0" smtClean="0"/>
              <a:t>이 있는 폴더에서 </a:t>
            </a:r>
            <a:r>
              <a:rPr lang="en-US" altLang="ko-KR" dirty="0" smtClean="0"/>
              <a:t>Maven Test</a:t>
            </a:r>
          </a:p>
          <a:p>
            <a:pPr marL="0" indent="0">
              <a:buNone/>
            </a:pPr>
            <a:r>
              <a:rPr lang="en-US" altLang="ko-KR" sz="1800" dirty="0" smtClean="0"/>
              <a:t>	- Compile the project	: “</a:t>
            </a:r>
            <a:r>
              <a:rPr lang="en-US" altLang="ko-KR" sz="1800" dirty="0" err="1" smtClean="0"/>
              <a:t>mvn</a:t>
            </a:r>
            <a:r>
              <a:rPr lang="en-US" altLang="ko-KR" sz="1800" dirty="0" smtClean="0"/>
              <a:t> compile”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Create a library package : “</a:t>
            </a:r>
            <a:r>
              <a:rPr lang="en-US" altLang="ko-KR" sz="1800" dirty="0" err="1" smtClean="0"/>
              <a:t>mvn</a:t>
            </a:r>
            <a:r>
              <a:rPr lang="en-US" altLang="ko-KR" sz="1800" dirty="0" smtClean="0"/>
              <a:t> package”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maintains a repository of dependencies on local : “</a:t>
            </a:r>
            <a:r>
              <a:rPr lang="en-US" altLang="ko-KR" sz="1800" dirty="0" err="1" smtClean="0"/>
              <a:t>mvn</a:t>
            </a:r>
            <a:r>
              <a:rPr lang="en-US" altLang="ko-KR" sz="1800" dirty="0" smtClean="0"/>
              <a:t> install”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2" y="3653963"/>
            <a:ext cx="11160436" cy="2821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552" y="2799888"/>
            <a:ext cx="280987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136716" y="3519027"/>
            <a:ext cx="905059" cy="366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9785" y="3817938"/>
            <a:ext cx="1129502" cy="205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(8) HelloWord.java </a:t>
            </a:r>
            <a:r>
              <a:rPr lang="ko-KR" altLang="en-US" dirty="0" smtClean="0"/>
              <a:t>파일 수정 후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compile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629694"/>
            <a:ext cx="57816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(9) pom.xml </a:t>
            </a:r>
            <a:r>
              <a:rPr lang="ko-KR" altLang="en-US" dirty="0" smtClean="0"/>
              <a:t>수정 후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compile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	 - &lt;project&gt; </a:t>
            </a:r>
            <a:r>
              <a:rPr lang="ko-KR" altLang="en-US" sz="1800" dirty="0" smtClean="0"/>
              <a:t>내에 작성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098" y="3106880"/>
            <a:ext cx="5070013" cy="25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실습을 수행하고 결과보고서를 제출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practice05_1_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.pdf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ta.ihis8182@gmail.com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</a:t>
            </a:r>
            <a:r>
              <a:rPr lang="en-US" altLang="ko-KR" dirty="0"/>
              <a:t>23:59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76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683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Project Object Model(POM)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기반의 프로젝트 관리 툴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POM : Maven</a:t>
            </a:r>
            <a:r>
              <a:rPr lang="ko-KR" altLang="en-US" sz="2000" dirty="0" smtClean="0"/>
              <a:t>의 기본 수행 단위로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파일이며 </a:t>
            </a:r>
            <a:r>
              <a:rPr lang="en-US" altLang="ko-KR" sz="2000" dirty="0" smtClean="0"/>
              <a:t>maven build</a:t>
            </a:r>
            <a:r>
              <a:rPr lang="ko-KR" altLang="en-US" sz="2000" dirty="0" smtClean="0"/>
              <a:t>를 위해 필요한 </a:t>
            </a:r>
            <a:r>
              <a:rPr lang="en-US" altLang="ko-KR" sz="2000" dirty="0" smtClean="0"/>
              <a:t>project, configuration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details </a:t>
            </a:r>
            <a:r>
              <a:rPr lang="ko-KR" altLang="en-US" sz="2000" dirty="0" smtClean="0"/>
              <a:t>정보를 담고 있음</a:t>
            </a:r>
            <a:endParaRPr lang="en-US" altLang="ko-KR" sz="2000" dirty="0" smtClean="0"/>
          </a:p>
          <a:p>
            <a:r>
              <a:rPr lang="en-US" altLang="ko-KR" sz="2400" dirty="0" smtClean="0"/>
              <a:t>Dependency </a:t>
            </a:r>
            <a:r>
              <a:rPr lang="ko-KR" altLang="en-US" sz="2400" dirty="0" smtClean="0"/>
              <a:t>관리 수행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Central repository</a:t>
            </a:r>
            <a:r>
              <a:rPr lang="ko-KR" altLang="en-US" sz="2000" dirty="0" smtClean="0"/>
              <a:t>라는 라이브러리 저장소로부터 </a:t>
            </a:r>
            <a:r>
              <a:rPr lang="en-US" altLang="ko-KR" sz="2000" dirty="0" smtClean="0"/>
              <a:t>dependency</a:t>
            </a:r>
            <a:r>
              <a:rPr lang="ko-KR" altLang="en-US" sz="2000" dirty="0" smtClean="0"/>
              <a:t>가 있는 것을 자동으로 가져와 빌드 수행</a:t>
            </a:r>
            <a:endParaRPr lang="ko-KR" altLang="en-US" sz="2000" dirty="0"/>
          </a:p>
        </p:txBody>
      </p:sp>
      <p:pic>
        <p:nvPicPr>
          <p:cNvPr id="2050" name="Picture 2" descr="http://postfiles1.naver.net/20150526_288/yandul83_1432649154451wL67h_GIF/mvn-arch1.gif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872504"/>
            <a:ext cx="7048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2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6682"/>
            <a:ext cx="10515600" cy="463353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Project name, version, dependencies on external libraries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maven build</a:t>
            </a:r>
            <a:r>
              <a:rPr lang="ko-KR" altLang="en-US" sz="2400" dirty="0" smtClean="0"/>
              <a:t>를 위한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설정 파일</a:t>
            </a:r>
            <a:endParaRPr lang="en-US" altLang="ko-KR" sz="2400" dirty="0" smtClean="0"/>
          </a:p>
          <a:p>
            <a:r>
              <a:rPr lang="ko-KR" altLang="en-US" sz="2400" dirty="0" smtClean="0"/>
              <a:t>모든 </a:t>
            </a:r>
            <a:r>
              <a:rPr lang="en-US" altLang="ko-KR" sz="2400" dirty="0" smtClean="0"/>
              <a:t>POM</a:t>
            </a:r>
            <a:r>
              <a:rPr lang="ko-KR" altLang="en-US" sz="2400" dirty="0" smtClean="0"/>
              <a:t>파일은 </a:t>
            </a:r>
            <a:r>
              <a:rPr lang="en-US" altLang="ko-KR" sz="2400" dirty="0" smtClean="0"/>
              <a:t>Super POM</a:t>
            </a:r>
            <a:r>
              <a:rPr lang="ko-KR" altLang="en-US" sz="2400" dirty="0" smtClean="0"/>
              <a:t>을 상속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Super </a:t>
            </a:r>
            <a:r>
              <a:rPr lang="en-US" altLang="ko-KR" sz="2000" dirty="0" err="1" smtClean="0"/>
              <a:t>pom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Default values</a:t>
            </a:r>
            <a:r>
              <a:rPr lang="ko-KR" altLang="en-US" sz="2000" dirty="0" smtClean="0"/>
              <a:t>가 설정되어 있음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Build directory : </a:t>
            </a:r>
            <a:r>
              <a:rPr lang="en-US" altLang="ko-KR" sz="1600" i="1" dirty="0" smtClean="0"/>
              <a:t>target</a:t>
            </a:r>
          </a:p>
          <a:p>
            <a:pPr lvl="2"/>
            <a:r>
              <a:rPr lang="en-US" altLang="ko-KR" sz="1600" dirty="0" smtClean="0"/>
              <a:t>Source directory : </a:t>
            </a:r>
            <a:r>
              <a:rPr lang="en-US" altLang="ko-KR" sz="1600" i="1" dirty="0" err="1" smtClean="0"/>
              <a:t>src</a:t>
            </a:r>
            <a:r>
              <a:rPr lang="en-US" altLang="ko-KR" sz="1600" i="1" dirty="0" smtClean="0"/>
              <a:t>/main/java</a:t>
            </a:r>
          </a:p>
          <a:p>
            <a:pPr lvl="2"/>
            <a:r>
              <a:rPr lang="en-US" altLang="ko-KR" sz="1600" dirty="0" smtClean="0"/>
              <a:t>Test source directory : </a:t>
            </a:r>
            <a:r>
              <a:rPr lang="en-US" altLang="ko-KR" sz="1600" i="1" dirty="0" err="1" smtClean="0"/>
              <a:t>src</a:t>
            </a:r>
            <a:r>
              <a:rPr lang="en-US" altLang="ko-KR" sz="1600" i="1" dirty="0" smtClean="0"/>
              <a:t>/test/java</a:t>
            </a:r>
          </a:p>
          <a:p>
            <a:r>
              <a:rPr lang="en-US" altLang="ko-KR" sz="2400" dirty="0" err="1" smtClean="0"/>
              <a:t>pom</a:t>
            </a:r>
            <a:r>
              <a:rPr lang="ko-KR" altLang="en-US" sz="2400" dirty="0" smtClean="0"/>
              <a:t>에 들어가야할 최소 요건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&lt;project&gt; root</a:t>
            </a:r>
          </a:p>
          <a:p>
            <a:pPr lvl="1"/>
            <a:r>
              <a:rPr lang="en-US" altLang="ko-KR" sz="2000" dirty="0" err="1" smtClean="0"/>
              <a:t>modelVersion</a:t>
            </a:r>
            <a:r>
              <a:rPr lang="en-US" altLang="ko-KR" sz="2000" dirty="0" smtClean="0"/>
              <a:t> : should be set to 4.0.0</a:t>
            </a:r>
          </a:p>
          <a:p>
            <a:pPr lvl="1"/>
            <a:r>
              <a:rPr lang="en-US" altLang="ko-KR" sz="2000" dirty="0" err="1" smtClean="0"/>
              <a:t>groupId</a:t>
            </a:r>
            <a:r>
              <a:rPr lang="en-US" altLang="ko-KR" sz="2000" dirty="0" smtClean="0"/>
              <a:t> : id of the project’s group</a:t>
            </a:r>
          </a:p>
          <a:p>
            <a:pPr lvl="1"/>
            <a:r>
              <a:rPr lang="en-US" altLang="ko-KR" sz="2000" dirty="0" err="1" smtClean="0"/>
              <a:t>artifactId</a:t>
            </a:r>
            <a:r>
              <a:rPr lang="en-US" altLang="ko-KR" sz="2000" dirty="0" smtClean="0"/>
              <a:t> : id of the artifact (project)</a:t>
            </a:r>
          </a:p>
          <a:p>
            <a:pPr lvl="1"/>
            <a:r>
              <a:rPr lang="en-US" altLang="ko-KR" sz="2000" dirty="0" smtClean="0"/>
              <a:t>Version : version of the artifact</a:t>
            </a:r>
            <a:endParaRPr lang="ko-KR" altLang="en-US" sz="2000" dirty="0" smtClean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096000" y="4485890"/>
            <a:ext cx="585770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&lt;project&gt;</a:t>
            </a:r>
            <a:endParaRPr lang="en-US" altLang="ko-KR" b="0" i="0" dirty="0" smtClean="0">
              <a:solidFill>
                <a:srgbClr val="404040"/>
              </a:solidFill>
              <a:effectLst/>
              <a:latin typeface="Monaco"/>
            </a:endParaRPr>
          </a:p>
          <a:p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	&lt;</a:t>
            </a:r>
            <a:r>
              <a:rPr lang="en-US" altLang="ko-KR" b="0" i="0" dirty="0" err="1" smtClean="0">
                <a:solidFill>
                  <a:srgbClr val="000088"/>
                </a:solidFill>
                <a:effectLst/>
                <a:latin typeface="Monaco"/>
              </a:rPr>
              <a:t>modelVersion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&gt;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onaco"/>
              </a:rPr>
              <a:t>4.0.0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&lt;/</a:t>
            </a:r>
            <a:r>
              <a:rPr lang="en-US" altLang="ko-KR" b="0" i="0" dirty="0" err="1" smtClean="0">
                <a:solidFill>
                  <a:srgbClr val="000088"/>
                </a:solidFill>
                <a:effectLst/>
                <a:latin typeface="Monaco"/>
              </a:rPr>
              <a:t>modelVersion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&gt;</a:t>
            </a:r>
            <a:endParaRPr lang="en-US" altLang="ko-KR" b="0" i="0" dirty="0" smtClean="0">
              <a:solidFill>
                <a:srgbClr val="404040"/>
              </a:solidFill>
              <a:effectLst/>
              <a:latin typeface="Monaco"/>
            </a:endParaRPr>
          </a:p>
          <a:p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	&lt;</a:t>
            </a:r>
            <a:r>
              <a:rPr lang="en-US" altLang="ko-KR" b="0" i="0" dirty="0" err="1" smtClean="0">
                <a:solidFill>
                  <a:srgbClr val="000088"/>
                </a:solidFill>
                <a:effectLst/>
                <a:latin typeface="Monaco"/>
              </a:rPr>
              <a:t>groupId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&gt;</a:t>
            </a:r>
            <a:r>
              <a:rPr lang="en-US" altLang="ko-KR" b="0" i="0" dirty="0" err="1" smtClean="0">
                <a:solidFill>
                  <a:srgbClr val="000000"/>
                </a:solidFill>
                <a:effectLst/>
                <a:latin typeface="Monaco"/>
              </a:rPr>
              <a:t>com.mycompany.app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&lt;/</a:t>
            </a:r>
            <a:r>
              <a:rPr lang="en-US" altLang="ko-KR" b="0" i="0" dirty="0" err="1" smtClean="0">
                <a:solidFill>
                  <a:srgbClr val="000088"/>
                </a:solidFill>
                <a:effectLst/>
                <a:latin typeface="Monaco"/>
              </a:rPr>
              <a:t>groupId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&gt;</a:t>
            </a:r>
            <a:endParaRPr lang="en-US" altLang="ko-KR" b="0" i="0" dirty="0" smtClean="0">
              <a:solidFill>
                <a:srgbClr val="404040"/>
              </a:solidFill>
              <a:effectLst/>
              <a:latin typeface="Monaco"/>
            </a:endParaRPr>
          </a:p>
          <a:p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	&lt;</a:t>
            </a:r>
            <a:r>
              <a:rPr lang="en-US" altLang="ko-KR" b="0" i="0" dirty="0" err="1" smtClean="0">
                <a:solidFill>
                  <a:srgbClr val="000088"/>
                </a:solidFill>
                <a:effectLst/>
                <a:latin typeface="Monaco"/>
              </a:rPr>
              <a:t>artifactId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&gt;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onaco"/>
              </a:rPr>
              <a:t>my-app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&lt;/</a:t>
            </a:r>
            <a:r>
              <a:rPr lang="en-US" altLang="ko-KR" b="0" i="0" dirty="0" err="1" smtClean="0">
                <a:solidFill>
                  <a:srgbClr val="000088"/>
                </a:solidFill>
                <a:effectLst/>
                <a:latin typeface="Monaco"/>
              </a:rPr>
              <a:t>artifactId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&gt;</a:t>
            </a:r>
            <a:endParaRPr lang="en-US" altLang="ko-KR" b="0" i="0" dirty="0" smtClean="0">
              <a:solidFill>
                <a:srgbClr val="404040"/>
              </a:solidFill>
              <a:effectLst/>
              <a:latin typeface="Monaco"/>
            </a:endParaRPr>
          </a:p>
          <a:p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	&lt;version&gt;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onaco"/>
              </a:rPr>
              <a:t>1</a:t>
            </a:r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&lt;/version&gt;</a:t>
            </a:r>
            <a:endParaRPr lang="en-US" altLang="ko-KR" b="0" i="0" dirty="0" smtClean="0">
              <a:solidFill>
                <a:srgbClr val="404040"/>
              </a:solidFill>
              <a:effectLst/>
              <a:latin typeface="Monaco"/>
            </a:endParaRPr>
          </a:p>
          <a:p>
            <a:r>
              <a:rPr lang="en-US" altLang="ko-KR" b="0" i="0" dirty="0" smtClean="0">
                <a:solidFill>
                  <a:srgbClr val="000088"/>
                </a:solidFill>
                <a:effectLst/>
                <a:latin typeface="Monaco"/>
              </a:rPr>
              <a:t>&lt;/project&gt;</a:t>
            </a:r>
            <a:endParaRPr lang="en-US" altLang="ko-KR" b="0" i="0" dirty="0">
              <a:solidFill>
                <a:srgbClr val="40404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43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 smtClean="0"/>
              <a:t>다음과 같은 디렉토리 구조 생성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/main/java/</a:t>
            </a:r>
            <a:r>
              <a:rPr lang="en-US" altLang="ko-KR" b="1" dirty="0" smtClean="0"/>
              <a:t>hello</a:t>
            </a:r>
          </a:p>
          <a:p>
            <a:pPr lvl="1">
              <a:buFontTx/>
              <a:buChar char="-"/>
            </a:pPr>
            <a:endParaRPr lang="en-US" altLang="ko-KR" b="1" dirty="0" smtClean="0"/>
          </a:p>
          <a:p>
            <a:pPr marL="514350" indent="-514350">
              <a:buAutoNum type="arabicParenBoth"/>
            </a:pPr>
            <a:r>
              <a:rPr lang="ko-KR" altLang="en-US" dirty="0" smtClean="0"/>
              <a:t>디렉토리에 </a:t>
            </a:r>
            <a:r>
              <a:rPr lang="en-US" altLang="ko-KR" dirty="0" smtClean="0"/>
              <a:t>java class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b="1" dirty="0" smtClean="0"/>
              <a:t>HelloWorld.java, Greeter.java</a:t>
            </a:r>
          </a:p>
          <a:p>
            <a:pPr marL="514350" indent="-514350">
              <a:buAutoNum type="arabicParenBoth"/>
            </a:pPr>
            <a:endParaRPr lang="en-US" altLang="ko-KR" dirty="0" smtClean="0"/>
          </a:p>
          <a:p>
            <a:pPr marL="514350" indent="-514350">
              <a:buAutoNum type="arabicParenBoth"/>
            </a:pPr>
            <a:endParaRPr lang="en-US" altLang="ko-KR" b="1" dirty="0"/>
          </a:p>
          <a:p>
            <a:pPr marL="514350" indent="-514350">
              <a:buAutoNum type="arabicParenBoth"/>
            </a:pPr>
            <a:endParaRPr lang="en-US" altLang="ko-KR" b="1" dirty="0" smtClean="0"/>
          </a:p>
          <a:p>
            <a:pPr marL="514350" indent="-514350">
              <a:buAutoNum type="arabicParenBoth"/>
            </a:pP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887" y="1690688"/>
            <a:ext cx="2514600" cy="1319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033308"/>
            <a:ext cx="4241800" cy="25880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216" y="4033308"/>
            <a:ext cx="4070271" cy="25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(3) Maven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3"/>
              </a:rPr>
              <a:t>http://maven.apache.org/download.cgi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2283354"/>
            <a:ext cx="8610600" cy="4391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50267" y="4724400"/>
            <a:ext cx="1998133" cy="728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(4) </a:t>
            </a:r>
            <a:r>
              <a:rPr lang="ko-KR" altLang="en-US" dirty="0" smtClean="0"/>
              <a:t>원하는 폴더에 압축을 풀고 폴더 내의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 경로를 </a:t>
            </a:r>
            <a:r>
              <a:rPr lang="ko-KR" altLang="en-US" dirty="0" err="1" smtClean="0"/>
              <a:t>환경변수의</a:t>
            </a:r>
            <a:r>
              <a:rPr lang="ko-KR" altLang="en-US" dirty="0" smtClean="0"/>
              <a:t> 시스템변수에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3965"/>
            <a:ext cx="6296025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0" y="3165475"/>
            <a:ext cx="5905500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88079" y="3389048"/>
            <a:ext cx="1998133" cy="728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43145" y="5448830"/>
            <a:ext cx="1381655" cy="231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(5) </a:t>
            </a:r>
            <a:r>
              <a:rPr lang="ko-KR" altLang="en-US" dirty="0" smtClean="0"/>
              <a:t>콘솔에서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–version” </a:t>
            </a:r>
            <a:r>
              <a:rPr lang="ko-KR" altLang="en-US" dirty="0" smtClean="0"/>
              <a:t>수행해서 환경 설정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18" y="2677318"/>
            <a:ext cx="8753163" cy="32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(6) 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“pom.xml” </a:t>
            </a:r>
            <a:r>
              <a:rPr lang="ko-KR" altLang="en-US" dirty="0" smtClean="0"/>
              <a:t>생성 및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0" y="2398776"/>
            <a:ext cx="7040880" cy="42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1145"/>
            <a:ext cx="10515600" cy="641228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&lt;?xml version="1.0" encoding="UTF-8"?&gt;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&lt;project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xmlns</a:t>
            </a:r>
            <a:r>
              <a:rPr lang="en-US" altLang="ko-KR" dirty="0" smtClean="0"/>
              <a:t>="http://maven.apache.org/POM/4.0.0" </a:t>
            </a:r>
            <a:r>
              <a:rPr lang="en-US" altLang="ko-KR" dirty="0" err="1" smtClean="0"/>
              <a:t>xmlns:xsi</a:t>
            </a:r>
            <a:r>
              <a:rPr lang="en-US" altLang="ko-KR" dirty="0" smtClean="0"/>
              <a:t>="http://www.w3.org/2001/XMLSchema-instance"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xsi:schemaLocation</a:t>
            </a:r>
            <a:r>
              <a:rPr lang="en-US" altLang="ko-KR" dirty="0" smtClean="0"/>
              <a:t>="http://maven.apache.org/POM/4.0.0 http://maven.apache.org/maven-v4_0_0.xsd"&gt;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&gt;4.0.0&lt;/</a:t>
            </a:r>
            <a:r>
              <a:rPr lang="en-US" altLang="ko-KR" dirty="0" err="1" smtClean="0"/>
              <a:t>modelVersion</a:t>
            </a:r>
            <a:r>
              <a:rPr lang="en-US" altLang="ko-KR" dirty="0" smtClean="0"/>
              <a:t>&gt;      &lt;!-- </a:t>
            </a:r>
            <a:r>
              <a:rPr lang="en-US" altLang="ko-KR" dirty="0" err="1" smtClean="0"/>
              <a:t>pom</a:t>
            </a:r>
            <a:r>
              <a:rPr lang="en-US" altLang="ko-KR" dirty="0" smtClean="0"/>
              <a:t> model version(always 4.0.0) --&gt;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org.springframework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  &lt;!-- group or organization. often domain name --&gt;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gs</a:t>
            </a:r>
            <a:r>
              <a:rPr lang="en-US" altLang="ko-KR" dirty="0" smtClean="0"/>
              <a:t>-maven&lt;/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       &lt;!-- name to be given to the project's library artifact. --&gt;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&lt;packaging&gt;jar&lt;/packaging&gt;              &lt;!-- how to be packaged. jar, war ... --&gt;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&lt;version&gt;0.1.0&lt;/version&gt;                &lt;!-- http://semver.org/lang/ko/ --&gt;</a:t>
            </a:r>
          </a:p>
          <a:p>
            <a:pPr marL="0" indent="0">
              <a:lnSpc>
                <a:spcPct val="4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&lt;build&gt;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&lt;plugins&gt;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&lt;plugin&gt;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org.apache.maven.plugins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&gt;maven-shade-plugin&lt;/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&lt;version&gt;2.1&lt;/version&gt;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&lt;executions&gt;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&lt;execution&gt;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&lt;phase&gt;package&lt;/phase&gt;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&lt;goals&gt;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    &lt;goal&gt;shade&lt;/goal&gt;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&lt;/goals&gt;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&lt;configuration&gt;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    &lt;transformers&gt;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        &lt;transformer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            implementation="org.apache.maven.plugins.shade.resource.ManifestResourceTransformer"&gt;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            &lt;</a:t>
            </a:r>
            <a:r>
              <a:rPr lang="en-US" altLang="ko-KR" dirty="0" err="1" smtClean="0"/>
              <a:t>mainClass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hello.HelloWorld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mainClass</a:t>
            </a:r>
            <a:r>
              <a:rPr lang="en-US" altLang="ko-KR" dirty="0" smtClean="0"/>
              <a:t>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        &lt;/transformer&gt;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    &lt;/transformers&gt;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    &lt;/configuration&gt;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    &lt;/execution&gt;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    &lt;/executions&gt;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    &lt;/plugin&gt;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    &lt;/plugins&gt;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    &lt;/build&gt;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ko-KR" dirty="0" smtClean="0"/>
              <a:t>&lt;/project&gt;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467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Monaco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김민규</dc:creator>
  <cp:lastModifiedBy>김민규</cp:lastModifiedBy>
  <cp:revision>19</cp:revision>
  <dcterms:created xsi:type="dcterms:W3CDTF">2016-04-28T05:27:39Z</dcterms:created>
  <dcterms:modified xsi:type="dcterms:W3CDTF">2016-04-29T01:24:28Z</dcterms:modified>
</cp:coreProperties>
</file>