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Relationship Id="rId13" Type="http://schemas.openxmlformats.org/officeDocument/2006/relationships/image" Target="../media/image169.png"/><Relationship Id="rId14" Type="http://schemas.openxmlformats.org/officeDocument/2006/relationships/image" Target="../media/image170.png"/><Relationship Id="rId15" Type="http://schemas.openxmlformats.org/officeDocument/2006/relationships/image" Target="../media/image171.png"/><Relationship Id="rId16" Type="http://schemas.openxmlformats.org/officeDocument/2006/relationships/image" Target="../media/image17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Relationship Id="rId13" Type="http://schemas.openxmlformats.org/officeDocument/2006/relationships/image" Target="../media/image191.pn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94.png"/><Relationship Id="rId17" Type="http://schemas.openxmlformats.org/officeDocument/2006/relationships/image" Target="../media/image195.png"/><Relationship Id="rId18" Type="http://schemas.openxmlformats.org/officeDocument/2006/relationships/image" Target="../media/image196.png"/><Relationship Id="rId19" Type="http://schemas.openxmlformats.org/officeDocument/2006/relationships/image" Target="../media/image197.png"/><Relationship Id="rId20" Type="http://schemas.openxmlformats.org/officeDocument/2006/relationships/image" Target="../media/image198.png"/><Relationship Id="rId21" Type="http://schemas.openxmlformats.org/officeDocument/2006/relationships/image" Target="../media/image199.png"/><Relationship Id="rId22" Type="http://schemas.openxmlformats.org/officeDocument/2006/relationships/image" Target="../media/image200.png"/><Relationship Id="rId23" Type="http://schemas.openxmlformats.org/officeDocument/2006/relationships/image" Target="../media/image201.png"/><Relationship Id="rId24" Type="http://schemas.openxmlformats.org/officeDocument/2006/relationships/image" Target="../media/image202.png"/><Relationship Id="rId25" Type="http://schemas.openxmlformats.org/officeDocument/2006/relationships/image" Target="../media/image203.png"/><Relationship Id="rId26" Type="http://schemas.openxmlformats.org/officeDocument/2006/relationships/image" Target="../media/image204.png"/><Relationship Id="rId27" Type="http://schemas.openxmlformats.org/officeDocument/2006/relationships/image" Target="../media/image205.png"/><Relationship Id="rId28" Type="http://schemas.openxmlformats.org/officeDocument/2006/relationships/image" Target="../media/image20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5214" y="2858785"/>
            <a:ext cx="8208964" cy="3635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437" y="6030742"/>
            <a:ext cx="2165547" cy="964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877" y="1864715"/>
            <a:ext cx="3215713" cy="1760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37580" y="6210823"/>
            <a:ext cx="1545320" cy="1545320"/>
            <a:chOff x="10437580" y="6210823"/>
            <a:chExt cx="1545320" cy="15453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7580" y="6210823"/>
              <a:ext cx="1545320" cy="1545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14485" y="2193331"/>
            <a:ext cx="1740047" cy="1740047"/>
            <a:chOff x="13014485" y="2193331"/>
            <a:chExt cx="1740047" cy="17400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14485" y="2193331"/>
              <a:ext cx="1740047" cy="17400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56611" y="3700214"/>
            <a:ext cx="1700517" cy="1700517"/>
            <a:chOff x="12256611" y="3700214"/>
            <a:chExt cx="1700517" cy="17005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56611" y="3700214"/>
              <a:ext cx="1700517" cy="17005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9091" y="1924682"/>
            <a:ext cx="1775532" cy="1775532"/>
            <a:chOff x="14769091" y="1924682"/>
            <a:chExt cx="1775532" cy="1775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69091" y="1924682"/>
              <a:ext cx="1775532" cy="1775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65540" y="6425706"/>
            <a:ext cx="1591241" cy="1591241"/>
            <a:chOff x="12565540" y="6425706"/>
            <a:chExt cx="1591241" cy="15912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65540" y="6425706"/>
              <a:ext cx="1591241" cy="1591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37311" y="4724053"/>
            <a:ext cx="856448" cy="1571856"/>
            <a:chOff x="11437311" y="4724053"/>
            <a:chExt cx="856448" cy="15718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7311" y="4724053"/>
              <a:ext cx="856448" cy="15718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35585" y="3370264"/>
            <a:ext cx="859312" cy="1577112"/>
            <a:chOff x="14535585" y="3370264"/>
            <a:chExt cx="859312" cy="1577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35585" y="3370264"/>
              <a:ext cx="859312" cy="15771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80121" y="5318641"/>
            <a:ext cx="1449230" cy="1449230"/>
            <a:chOff x="12080121" y="5318641"/>
            <a:chExt cx="1449230" cy="144923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80121" y="5318641"/>
              <a:ext cx="1449230" cy="14492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37580" y="2898420"/>
            <a:ext cx="1545352" cy="1545352"/>
            <a:chOff x="10437580" y="2898420"/>
            <a:chExt cx="1545352" cy="15453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7580" y="2898420"/>
              <a:ext cx="1545352" cy="15453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35585" y="5142857"/>
            <a:ext cx="1514941" cy="1514941"/>
            <a:chOff x="14535585" y="5142857"/>
            <a:chExt cx="1514941" cy="151494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35585" y="5142857"/>
              <a:ext cx="1514941" cy="15149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35682" y="6303189"/>
            <a:ext cx="1357361" cy="1357361"/>
            <a:chOff x="15835682" y="6303189"/>
            <a:chExt cx="1357361" cy="13573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35682" y="6303189"/>
              <a:ext cx="1357361" cy="13573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743316" y="4074232"/>
            <a:ext cx="1614367" cy="1614367"/>
            <a:chOff x="15743316" y="4074232"/>
            <a:chExt cx="1614367" cy="16143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43316" y="4074232"/>
              <a:ext cx="1614367" cy="16143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73202" y="8803923"/>
            <a:ext cx="16739310" cy="863104"/>
            <a:chOff x="773202" y="8803923"/>
            <a:chExt cx="16739310" cy="86310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3202" y="8803923"/>
              <a:ext cx="16739310" cy="863104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30324" y="6751668"/>
            <a:ext cx="1118537" cy="84669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56990" y="5123968"/>
            <a:ext cx="1118509" cy="84669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71430" y="4694696"/>
            <a:ext cx="1118509" cy="84669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16858" y="9012601"/>
            <a:ext cx="12295245" cy="590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3280" y="1928714"/>
            <a:ext cx="13555556" cy="7419434"/>
            <a:chOff x="2423280" y="1928714"/>
            <a:chExt cx="13555556" cy="74194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3280" y="1928714"/>
              <a:ext cx="13555556" cy="74194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26798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895624"/>
            <a:chOff x="1730159" y="1928714"/>
            <a:chExt cx="15782354" cy="7895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8956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895624"/>
            <a:chOff x="1730159" y="1928714"/>
            <a:chExt cx="15782354" cy="7895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8956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943243"/>
            <a:chOff x="1730159" y="1928714"/>
            <a:chExt cx="15782354" cy="7943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943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943243"/>
            <a:chOff x="1730159" y="1928714"/>
            <a:chExt cx="15782354" cy="79432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9432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959116"/>
            <a:chOff x="1730159" y="1928714"/>
            <a:chExt cx="15782354" cy="7959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9591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896968"/>
            <a:ext cx="15782354" cy="7990862"/>
            <a:chOff x="1730159" y="1896968"/>
            <a:chExt cx="15782354" cy="79908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896968"/>
              <a:ext cx="15782354" cy="79908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959116"/>
            <a:chOff x="1730159" y="1928714"/>
            <a:chExt cx="15782354" cy="7959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9591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0159" y="1928714"/>
            <a:ext cx="15782354" cy="7959116"/>
            <a:chOff x="1730159" y="1928714"/>
            <a:chExt cx="15782354" cy="79591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0159" y="1928714"/>
              <a:ext cx="15782354" cy="79591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74417" cy="7892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2280" y="1934013"/>
            <a:ext cx="5960130" cy="2337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020" y="1352459"/>
            <a:ext cx="5476251" cy="39195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4314" y="9391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6157" y="6624295"/>
            <a:ext cx="4136464" cy="21429"/>
            <a:chOff x="4406157" y="6624295"/>
            <a:chExt cx="413646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06157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3094" y="6624295"/>
            <a:ext cx="4136464" cy="21429"/>
            <a:chOff x="9743094" y="6624295"/>
            <a:chExt cx="413646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743094" y="6624295"/>
              <a:ext cx="413646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3280" y="4292336"/>
            <a:ext cx="3271583" cy="15295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37" y="5406799"/>
            <a:ext cx="6008432" cy="8038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61488" y="4292332"/>
            <a:ext cx="3276584" cy="15301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54951" y="5446599"/>
            <a:ext cx="5436490" cy="7553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35739" y="6798962"/>
            <a:ext cx="3287726" cy="152956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7780" y="7953218"/>
            <a:ext cx="5729794" cy="7553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31721" y="4292332"/>
            <a:ext cx="3275403" cy="152956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7161" y="5446599"/>
            <a:ext cx="5415975" cy="755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43114" y="813845"/>
            <a:ext cx="6956334" cy="2415948"/>
            <a:chOff x="10343114" y="813845"/>
            <a:chExt cx="6956334" cy="2415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19862" y="1779482"/>
              <a:ext cx="1348509" cy="1348509"/>
              <a:chOff x="10919862" y="1779482"/>
              <a:chExt cx="1348509" cy="134850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919862" y="1779482"/>
                <a:ext cx="1348509" cy="134850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02272" y="813845"/>
              <a:ext cx="1502169" cy="1502169"/>
              <a:chOff x="12202272" y="813845"/>
              <a:chExt cx="1502169" cy="150216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202272" y="813845"/>
                <a:ext cx="1502169" cy="150216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76749" y="1647461"/>
              <a:ext cx="1582332" cy="1582332"/>
              <a:chOff x="13776749" y="1647461"/>
              <a:chExt cx="1582332" cy="158233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776749" y="1647461"/>
                <a:ext cx="1582332" cy="158233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464850" y="1105228"/>
              <a:ext cx="1348509" cy="1348509"/>
              <a:chOff x="15464850" y="1105228"/>
              <a:chExt cx="1348509" cy="134850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464850" y="1105228"/>
                <a:ext cx="1348509" cy="1348509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39098" y="1433159"/>
              <a:ext cx="1160856" cy="87594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49340" y="2542929"/>
              <a:ext cx="1160856" cy="87594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388464" y="2542929"/>
              <a:ext cx="1160856" cy="8759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249" y="5000000"/>
            <a:ext cx="6730159" cy="4306878"/>
            <a:chOff x="5677249" y="5000000"/>
            <a:chExt cx="6730159" cy="43068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7249" y="5000000"/>
              <a:ext cx="6730159" cy="43068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5826" y="3582516"/>
            <a:ext cx="16866687" cy="5724362"/>
            <a:chOff x="645826" y="3582516"/>
            <a:chExt cx="16866687" cy="57243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26" y="3582516"/>
              <a:ext cx="16866687" cy="5724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61564" y="3569172"/>
            <a:ext cx="1454650" cy="1407007"/>
            <a:chOff x="8161564" y="3569172"/>
            <a:chExt cx="1454650" cy="14070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161564" y="3569172"/>
              <a:ext cx="1454650" cy="14070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13260" y="1283685"/>
            <a:ext cx="16394829" cy="24856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802" y="1488764"/>
            <a:ext cx="1267659" cy="9854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390" y="3138390"/>
            <a:ext cx="16041696" cy="41013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55819" y="1758809"/>
            <a:ext cx="17393905" cy="4139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61713" y="1570875"/>
            <a:ext cx="8766663" cy="14465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3202" y="6961910"/>
            <a:ext cx="16739310" cy="2705117"/>
            <a:chOff x="773202" y="6961910"/>
            <a:chExt cx="16739310" cy="27051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202" y="6961910"/>
              <a:ext cx="16739310" cy="27051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40763" y="2219236"/>
            <a:ext cx="1522418" cy="1522418"/>
            <a:chOff x="14340763" y="2219236"/>
            <a:chExt cx="1522418" cy="15224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0763" y="2219236"/>
              <a:ext cx="1522418" cy="15224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75919" y="1984187"/>
            <a:ext cx="1553465" cy="1553465"/>
            <a:chOff x="15875919" y="1984187"/>
            <a:chExt cx="1553465" cy="15534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5919" y="1984187"/>
              <a:ext cx="1553465" cy="15534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71618" y="3248970"/>
            <a:ext cx="751837" cy="1379862"/>
            <a:chOff x="15671618" y="3248970"/>
            <a:chExt cx="751837" cy="13798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1618" y="3248970"/>
              <a:ext cx="751837" cy="1379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17226" y="4694580"/>
            <a:ext cx="1412457" cy="1412457"/>
            <a:chOff x="15717226" y="4694580"/>
            <a:chExt cx="1412457" cy="14124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7226" y="4694580"/>
              <a:ext cx="1412457" cy="1412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76631" y="3349393"/>
            <a:ext cx="749332" cy="1375263"/>
            <a:chOff x="2076631" y="3349393"/>
            <a:chExt cx="749332" cy="13752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2076631" y="3349393"/>
              <a:ext cx="749332" cy="13752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932" y="2325984"/>
            <a:ext cx="1325467" cy="1325467"/>
            <a:chOff x="1100932" y="2325984"/>
            <a:chExt cx="1325467" cy="132546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932" y="2325984"/>
              <a:ext cx="1325467" cy="13254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26281" y="4012064"/>
            <a:ext cx="1489143" cy="1489143"/>
            <a:chOff x="3226281" y="4012064"/>
            <a:chExt cx="1489143" cy="1489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6281" y="4012064"/>
              <a:ext cx="1489143" cy="1489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05697" y="5014822"/>
            <a:ext cx="1182294" cy="1182294"/>
            <a:chOff x="2005697" y="5014822"/>
            <a:chExt cx="1182294" cy="118229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05697" y="5014822"/>
              <a:ext cx="1182294" cy="11822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55810" y="1001752"/>
            <a:ext cx="1187595" cy="1187595"/>
            <a:chOff x="3355810" y="1001752"/>
            <a:chExt cx="1187595" cy="11875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5810" y="1001752"/>
              <a:ext cx="1187595" cy="11875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09638" y="8292767"/>
            <a:ext cx="1687367" cy="14286"/>
            <a:chOff x="5809638" y="8292767"/>
            <a:chExt cx="1687367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5809638" y="8292767"/>
              <a:ext cx="168736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88709" y="8292767"/>
            <a:ext cx="1687367" cy="14286"/>
            <a:chOff x="10788709" y="8292767"/>
            <a:chExt cx="1687367" cy="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788709" y="8292767"/>
              <a:ext cx="1687367" cy="1428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11635" y="4452964"/>
            <a:ext cx="978717" cy="72403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33634" y="3090454"/>
            <a:ext cx="978717" cy="72403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73715" y="5325340"/>
            <a:ext cx="978717" cy="72403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90401" y="1348986"/>
            <a:ext cx="978717" cy="7240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233049" y="7686915"/>
            <a:ext cx="3322836" cy="71925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40229" y="8181934"/>
            <a:ext cx="5596931" cy="72608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89829" y="7735182"/>
            <a:ext cx="2857198" cy="68428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95191" y="8228458"/>
            <a:ext cx="5743359" cy="65675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332343" y="7690772"/>
            <a:ext cx="3275607" cy="71757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46105" y="8181934"/>
            <a:ext cx="5982293" cy="687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9584" y="1749908"/>
            <a:ext cx="4212377" cy="238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796" y="1344806"/>
            <a:ext cx="5461624" cy="39298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95392" y="5142857"/>
            <a:ext cx="4332650" cy="3633862"/>
            <a:chOff x="12995392" y="5142857"/>
            <a:chExt cx="4332650" cy="3633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5392" y="5142857"/>
              <a:ext cx="4332650" cy="3633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884" y="5222222"/>
            <a:ext cx="4370728" cy="3633862"/>
            <a:chOff x="1009884" y="5222222"/>
            <a:chExt cx="4370728" cy="36338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884" y="5222222"/>
              <a:ext cx="4370728" cy="36338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5826" y="3884103"/>
            <a:ext cx="16866687" cy="5724362"/>
            <a:chOff x="645826" y="3884103"/>
            <a:chExt cx="16866687" cy="572436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826" y="3884103"/>
              <a:ext cx="16866687" cy="5724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38105" y="3213928"/>
            <a:ext cx="1904416" cy="2191626"/>
            <a:chOff x="2338105" y="3213928"/>
            <a:chExt cx="1904416" cy="21916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8105" y="3213928"/>
              <a:ext cx="1904416" cy="2191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209509" y="3198055"/>
            <a:ext cx="1904416" cy="2191626"/>
            <a:chOff x="14209509" y="3198055"/>
            <a:chExt cx="1904416" cy="21916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9509" y="3198055"/>
              <a:ext cx="1904416" cy="21916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9531" y="1524674"/>
            <a:ext cx="14416333" cy="24856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68808" y="1301484"/>
            <a:ext cx="4482027" cy="803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2280" y="1934013"/>
            <a:ext cx="7774644" cy="2337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020" y="1352459"/>
            <a:ext cx="5447680" cy="39195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0102" y="1161109"/>
            <a:ext cx="3317750" cy="7892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22222" y="1858255"/>
            <a:ext cx="11460317" cy="8051574"/>
            <a:chOff x="3222222" y="1858255"/>
            <a:chExt cx="11460317" cy="80515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2222" y="1858255"/>
              <a:ext cx="11460317" cy="8051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7684" y="1161112"/>
            <a:ext cx="2713893" cy="7892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0159" y="1881095"/>
            <a:ext cx="15782354" cy="8267053"/>
            <a:chOff x="1730159" y="1881095"/>
            <a:chExt cx="15782354" cy="82670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0159" y="1881095"/>
              <a:ext cx="15782354" cy="8267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4184" y="1934013"/>
            <a:ext cx="8594130" cy="2337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28990" y="5420685"/>
            <a:ext cx="6228634" cy="14286"/>
            <a:chOff x="1228990" y="5420685"/>
            <a:chExt cx="6228634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8990" y="5420685"/>
              <a:ext cx="6228634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28084" y="7611686"/>
            <a:ext cx="1319229" cy="1319229"/>
            <a:chOff x="12828084" y="7611686"/>
            <a:chExt cx="1319229" cy="13192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28084" y="7611686"/>
              <a:ext cx="1319229" cy="1319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16200" y="7201761"/>
            <a:ext cx="1358432" cy="1358432"/>
            <a:chOff x="15516200" y="7201761"/>
            <a:chExt cx="1358432" cy="13584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6200" y="7201761"/>
              <a:ext cx="1358432" cy="1358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43491" y="5095705"/>
            <a:ext cx="1237198" cy="1237198"/>
            <a:chOff x="13943491" y="5095705"/>
            <a:chExt cx="1237198" cy="12371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43491" y="5095705"/>
              <a:ext cx="1237198" cy="12371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5416" y="3763577"/>
            <a:ext cx="1293295" cy="1293295"/>
            <a:chOff x="16195416" y="3763577"/>
            <a:chExt cx="1293295" cy="12932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5416" y="3763577"/>
              <a:ext cx="1293295" cy="12932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5082" y="5817874"/>
            <a:ext cx="1348646" cy="1348646"/>
            <a:chOff x="955082" y="5817874"/>
            <a:chExt cx="1348646" cy="13486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5082" y="5817874"/>
              <a:ext cx="1348646" cy="13486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3728" y="7578310"/>
            <a:ext cx="1171394" cy="1171394"/>
            <a:chOff x="2303728" y="7578310"/>
            <a:chExt cx="1171394" cy="11713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3728" y="7578310"/>
              <a:ext cx="1171394" cy="11713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9020" y="1352459"/>
            <a:ext cx="5447680" cy="39195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48329" y="763843"/>
            <a:ext cx="2038518" cy="323303"/>
            <a:chOff x="15348329" y="763843"/>
            <a:chExt cx="2038518" cy="32330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348329" y="835242"/>
              <a:ext cx="268864" cy="184507"/>
              <a:chOff x="15348329" y="835242"/>
              <a:chExt cx="268864" cy="18450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348329" y="835242"/>
                <a:ext cx="268864" cy="1845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84192" y="651330"/>
              <a:ext cx="1889556" cy="6264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9141" y="6940732"/>
            <a:ext cx="1118537" cy="84669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30839" y="3377563"/>
            <a:ext cx="1118537" cy="8466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5739" y="6050541"/>
            <a:ext cx="1118537" cy="8466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58586" y="7869685"/>
            <a:ext cx="1118537" cy="846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70899" y="2057143"/>
            <a:ext cx="11587302" cy="7091005"/>
            <a:chOff x="3470899" y="2057143"/>
            <a:chExt cx="11587302" cy="70910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899" y="2057143"/>
              <a:ext cx="11587302" cy="70910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364" y="1488764"/>
            <a:ext cx="1107335" cy="985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3417" y="1319817"/>
            <a:ext cx="4126798" cy="789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2023-11-22T13:46:12Z</dcterms:created>
  <dcterms:modified xsi:type="dcterms:W3CDTF">2023-11-22T13:46:12Z</dcterms:modified>
</cp:coreProperties>
</file>