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0F8E-D944-4450-92EB-F267556103AC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020EE-38B8-45CE-A5B2-173D74D412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타임체커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조 정기주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전호준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금명섭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창의적 공학설계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400" dirty="0" smtClean="0"/>
              <a:t>문제인식 </a:t>
            </a:r>
            <a:r>
              <a:rPr lang="en-US" altLang="ko-KR" sz="2400" dirty="0" smtClean="0"/>
              <a:t>: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공부와 시간관리를 효율적으로 못하는 학생이 많다는 문제를 인식함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따라서 자신의 공부에 도움이 되는 상품을 개발하기로 하였다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ko-KR" altLang="en-US" sz="2400" dirty="0" smtClean="0"/>
              <a:t>아이디어 도출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브레인스토밍으로</a:t>
            </a:r>
            <a:r>
              <a:rPr lang="ko-KR" altLang="en-US" sz="2400" dirty="0" smtClean="0"/>
              <a:t> 졸면서 머리가 어느 높이 이상 내려가면 깨워주는 </a:t>
            </a:r>
            <a:r>
              <a:rPr lang="ko-KR" altLang="en-US" sz="2400" dirty="0" err="1" smtClean="0"/>
              <a:t>로봇팔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공부시간을 체크해주는 </a:t>
            </a:r>
            <a:r>
              <a:rPr lang="ko-KR" altLang="en-US" sz="2400" dirty="0" err="1" smtClean="0"/>
              <a:t>스터디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타임체커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휴대폰을 만지면 소음을 내는 알림 등을 도출해냈다</a:t>
            </a:r>
            <a:r>
              <a:rPr lang="en-US" altLang="ko-KR" sz="2400" dirty="0" smtClean="0"/>
              <a:t>. </a:t>
            </a:r>
          </a:p>
          <a:p>
            <a:pPr>
              <a:buNone/>
            </a:pPr>
            <a:r>
              <a:rPr lang="ko-KR" altLang="en-US" sz="2400" dirty="0" smtClean="0"/>
              <a:t>아이디어 평가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다양한 아이디어 중 실용성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실현가능성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가성비가 가장 뛰어나서 결정하게 되었음 </a:t>
            </a:r>
            <a:endParaRPr lang="en-US" altLang="ko-KR" sz="2400" dirty="0" smtClean="0"/>
          </a:p>
          <a:p>
            <a:pPr>
              <a:buNone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목적과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sz="2800" dirty="0" err="1" smtClean="0"/>
              <a:t>스터디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타임체커를</a:t>
            </a:r>
            <a:r>
              <a:rPr lang="ko-KR" altLang="en-US" sz="2800" dirty="0" smtClean="0"/>
              <a:t> 사용함으로써 자신의 공부일정을 조율할 수 있고 자신의 공부시간을 </a:t>
            </a:r>
            <a:r>
              <a:rPr lang="ko-KR" altLang="en-US" sz="2800" dirty="0" err="1" smtClean="0"/>
              <a:t>체크할수</a:t>
            </a:r>
            <a:r>
              <a:rPr lang="ko-KR" altLang="en-US" sz="2800" dirty="0" smtClean="0"/>
              <a:t> 있다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이용자의 시간 관리를 더욱 효과적으로 도와줄 수 있다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공부를 시작한 시간과 마친 시간을 제대로 체크함으로써 공부시간을 측정해 목표를 재설정 할 수 있다</a:t>
            </a:r>
            <a:r>
              <a:rPr lang="en-US" altLang="ko-KR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처음에는 휴대폰 어플리케이션을 이용하여</a:t>
            </a:r>
            <a:r>
              <a:rPr lang="en-US" altLang="ko-KR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/>
            </a:r>
            <a:br>
              <a:rPr lang="en-US" altLang="ko-KR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</a:br>
            <a:r>
              <a:rPr lang="ko-KR" altLang="en-US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사용자의 정보를 입력 받은 뒤</a:t>
            </a:r>
            <a:r>
              <a:rPr lang="en-US" altLang="ko-KR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, </a:t>
            </a:r>
            <a:r>
              <a:rPr lang="ko-KR" altLang="en-US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이러한 정보를</a:t>
            </a:r>
            <a:r>
              <a:rPr lang="en-US" altLang="ko-KR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/>
            </a:r>
            <a:br>
              <a:rPr lang="en-US" altLang="ko-KR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</a:br>
            <a:r>
              <a:rPr lang="ko-KR" altLang="en-US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바탕으로 </a:t>
            </a:r>
            <a:r>
              <a:rPr lang="en-US" altLang="ko-KR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NFC </a:t>
            </a:r>
            <a:r>
              <a:rPr lang="ko-KR" altLang="en-US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기술을 이용하여 정보를 입력하는 시스템으로 설계하였다</a:t>
            </a:r>
            <a:r>
              <a:rPr lang="en-US" altLang="ko-KR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.</a:t>
            </a:r>
          </a:p>
          <a:p>
            <a:r>
              <a:rPr lang="ko-KR" altLang="en-US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하지만</a:t>
            </a:r>
            <a:r>
              <a:rPr lang="en-US" altLang="ko-KR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작품을 만드는 과정에서 휴대폰이 아니라 컴퓨터를 사용해야 한다면 휴대폰이 아닌</a:t>
            </a:r>
            <a:endParaRPr lang="en-US" altLang="ko-KR" sz="3800" dirty="0" smtClean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pPr>
              <a:buNone/>
            </a:pPr>
            <a:r>
              <a:rPr lang="ko-KR" altLang="en-US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   컴퓨터로 입력 받는 방식이 더 좋다고 느꼈고</a:t>
            </a:r>
            <a:endParaRPr lang="en-US" altLang="ko-KR" sz="3800" dirty="0" smtClean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pPr>
              <a:buNone/>
            </a:pPr>
            <a:r>
              <a:rPr lang="ko-KR" altLang="en-US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   설계한 것에서 약간 수정하게 되었다</a:t>
            </a:r>
            <a:r>
              <a:rPr lang="en-US" altLang="ko-KR" sz="38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.</a:t>
            </a:r>
          </a:p>
          <a:p>
            <a:endParaRPr lang="en-US" altLang="ko-KR" sz="3800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07704" y="404664"/>
            <a:ext cx="3129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작품</a:t>
            </a:r>
            <a:r>
              <a:rPr lang="ko-KR" altLang="en-US" sz="5400" b="1" cap="none" spc="0" dirty="0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 소개</a:t>
            </a:r>
            <a:endParaRPr lang="en-US" altLang="ko-KR" sz="5400" b="1" cap="none" spc="0" dirty="0">
              <a:ln/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028" name="AutoShape 4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86" name="Picture 2" descr="C:\Users\ediso\AppData\Local\Microsoft\Windows\INetCache\IE\SLW0CT6R\arduino-2168193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708920"/>
            <a:ext cx="2520280" cy="1785198"/>
          </a:xfrm>
          <a:prstGeom prst="rect">
            <a:avLst/>
          </a:prstGeom>
          <a:noFill/>
        </p:spPr>
      </p:pic>
      <p:pic>
        <p:nvPicPr>
          <p:cNvPr id="16388" name="Picture 4" descr="C:\Users\ediso\AppData\Local\Microsoft\Windows\INetCache\IE\VHVK0PS2\rfid[1]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3140968"/>
            <a:ext cx="1872208" cy="1591377"/>
          </a:xfrm>
          <a:prstGeom prst="rect">
            <a:avLst/>
          </a:prstGeom>
          <a:noFill/>
        </p:spPr>
      </p:pic>
      <p:pic>
        <p:nvPicPr>
          <p:cNvPr id="16392" name="Picture 8" descr="C:\Users\ediso\AppData\Local\Microsoft\Windows\INetCache\IE\VHVK0PS2\3_color_LEDs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628800"/>
            <a:ext cx="1008112" cy="1090809"/>
          </a:xfrm>
          <a:prstGeom prst="rect">
            <a:avLst/>
          </a:prstGeom>
          <a:noFill/>
        </p:spPr>
      </p:pic>
      <p:pic>
        <p:nvPicPr>
          <p:cNvPr id="16393" name="Picture 9" descr="C:\Users\ediso\AppData\Local\Microsoft\Windows\INetCache\IE\DUFG9S9C\600px-Python-logo-notext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620688"/>
            <a:ext cx="1565920" cy="1565920"/>
          </a:xfrm>
          <a:prstGeom prst="rect">
            <a:avLst/>
          </a:prstGeom>
          <a:noFill/>
        </p:spPr>
      </p:pic>
      <p:pic>
        <p:nvPicPr>
          <p:cNvPr id="16395" name="Picture 11" descr="C:\Users\ediso\AppData\Local\Microsoft\Windows\INetCache\IE\02K5RI8M\EvGl8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708920"/>
            <a:ext cx="2203445" cy="1377153"/>
          </a:xfrm>
          <a:prstGeom prst="rect">
            <a:avLst/>
          </a:prstGeom>
          <a:noFill/>
        </p:spPr>
      </p:pic>
      <p:pic>
        <p:nvPicPr>
          <p:cNvPr id="16397" name="Picture 13" descr="C:\Users\ediso\AppData\Local\Microsoft\Windows\INetCache\IE\DUFG9S9C\270FFD3E566F99F51A[1].png"/>
          <p:cNvPicPr>
            <a:picLocks noChangeAspect="1" noChangeArrowheads="1"/>
          </p:cNvPicPr>
          <p:nvPr/>
        </p:nvPicPr>
        <p:blipFill>
          <a:blip r:embed="rId7" cstate="print"/>
          <a:srcRect l="34882" r="43953" b="60426"/>
          <a:stretch>
            <a:fillRect/>
          </a:stretch>
        </p:blipFill>
        <p:spPr bwMode="auto">
          <a:xfrm>
            <a:off x="683568" y="5157192"/>
            <a:ext cx="1008112" cy="1093286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755576" y="2780928"/>
            <a:ext cx="6527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Led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1520" y="4581128"/>
            <a:ext cx="17764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RFID-RC522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1400" y="6309320"/>
            <a:ext cx="14863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err="1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피에조</a:t>
            </a:r>
            <a:r>
              <a:rPr lang="ko-KR" altLang="en-US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2000" b="1" dirty="0" err="1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부저</a:t>
            </a:r>
            <a:endParaRPr lang="en-US" altLang="ko-KR" sz="2000" b="1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15816" y="4653136"/>
            <a:ext cx="11576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dirty="0" err="1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아두이노</a:t>
            </a:r>
            <a:endParaRPr lang="en-US" altLang="ko-KR" sz="2000" b="1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92280" y="4221088"/>
            <a:ext cx="6767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GUI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716016" y="2420888"/>
            <a:ext cx="14638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dirty="0">
                <a:ln>
                  <a:prstDash val="solid"/>
                </a:ln>
                <a:solidFill>
                  <a:srgbClr val="FFC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시리얼 통신</a:t>
            </a:r>
            <a:endParaRPr lang="en-US" altLang="ko-KR" sz="2000" b="1" dirty="0">
              <a:ln>
                <a:prstDash val="solid"/>
              </a:ln>
              <a:solidFill>
                <a:srgbClr val="FFC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pic>
        <p:nvPicPr>
          <p:cNvPr id="16398" name="Picture 14" descr="C:\Users\ediso\AppData\Local\Microsoft\Windows\INetCache\IE\DUFG9S9C\refresh-154688_64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924944"/>
            <a:ext cx="1584176" cy="1408431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6919461" y="2276872"/>
            <a:ext cx="9124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dirty="0" err="1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파이썬</a:t>
            </a:r>
            <a:endParaRPr lang="en-US" altLang="ko-KR" sz="2000" b="1" dirty="0">
              <a:ln>
                <a:prstDash val="solid"/>
              </a:ln>
              <a:solidFill>
                <a:srgbClr val="00B05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pic>
        <p:nvPicPr>
          <p:cNvPr id="1027" name="Picture 3" descr="C:\Users\ediso\AppData\Local\Microsoft\Windows\INetCache\IE\02K5RI8M\1024px-Applications-database.svg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0232" y="4725144"/>
            <a:ext cx="1556792" cy="155679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6688019" y="6309320"/>
            <a:ext cx="14843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B05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Data 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332656"/>
            <a:ext cx="5234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기능 </a:t>
            </a:r>
            <a:r>
              <a:rPr lang="en-US" altLang="ko-KR" sz="5400" b="1" dirty="0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- </a:t>
            </a:r>
            <a:r>
              <a:rPr lang="ko-KR" altLang="en-US" sz="5400" b="1" dirty="0" err="1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아두이노</a:t>
            </a:r>
            <a:endParaRPr lang="en-US" altLang="ko-KR" sz="5400" b="1" cap="none" spc="0" dirty="0">
              <a:ln/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028" name="AutoShape 4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88" name="Picture 4" descr="C:\Users\ediso\AppData\Local\Microsoft\Windows\INetCache\IE\VHVK0PS2\rfid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2852936"/>
            <a:ext cx="1872208" cy="1591377"/>
          </a:xfrm>
          <a:prstGeom prst="rect">
            <a:avLst/>
          </a:prstGeom>
          <a:noFill/>
        </p:spPr>
      </p:pic>
      <p:pic>
        <p:nvPicPr>
          <p:cNvPr id="16392" name="Picture 8" descr="C:\Users\ediso\AppData\Local\Microsoft\Windows\INetCache\IE\VHVK0PS2\3_color_LEDs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988840"/>
            <a:ext cx="1008112" cy="1090809"/>
          </a:xfrm>
          <a:prstGeom prst="rect">
            <a:avLst/>
          </a:prstGeom>
          <a:noFill/>
        </p:spPr>
      </p:pic>
      <p:pic>
        <p:nvPicPr>
          <p:cNvPr id="16397" name="Picture 13" descr="C:\Users\ediso\AppData\Local\Microsoft\Windows\INetCache\IE\DUFG9S9C\270FFD3E566F99F51A[1].png"/>
          <p:cNvPicPr>
            <a:picLocks noChangeAspect="1" noChangeArrowheads="1"/>
          </p:cNvPicPr>
          <p:nvPr/>
        </p:nvPicPr>
        <p:blipFill>
          <a:blip r:embed="rId4" cstate="print"/>
          <a:srcRect l="34882" r="43953" b="60426"/>
          <a:stretch>
            <a:fillRect/>
          </a:stretch>
        </p:blipFill>
        <p:spPr bwMode="auto">
          <a:xfrm>
            <a:off x="7524328" y="4293096"/>
            <a:ext cx="1008112" cy="1093286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7812360" y="3140968"/>
            <a:ext cx="6527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Led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60032" y="4293096"/>
            <a:ext cx="17764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ko-KR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RFID-RC522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2160" y="5445224"/>
            <a:ext cx="14863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2000" b="1" err="1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피에조</a:t>
            </a:r>
            <a:r>
              <a:rPr lang="ko-KR" altLang="en-US" sz="2000" b="1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2000" b="1" dirty="0" err="1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고도 B" pitchFamily="50" charset="-127"/>
                <a:ea typeface="고도 B" pitchFamily="50" charset="-127"/>
              </a:rPr>
              <a:t>부저</a:t>
            </a:r>
            <a:endParaRPr lang="en-US" altLang="ko-KR" sz="2000" b="1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고도 B" pitchFamily="50" charset="-127"/>
              <a:ea typeface="고도 B" pitchFamily="50" charset="-127"/>
            </a:endParaRPr>
          </a:p>
        </p:txBody>
      </p:sp>
      <p:pic>
        <p:nvPicPr>
          <p:cNvPr id="17410" name="Picture 2" descr="C:\Users\ediso\AppData\Local\Microsoft\Windows\INetCache\IE\VHVK0PS2\1_3[1]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350" r="29126" b="8381"/>
          <a:stretch>
            <a:fillRect/>
          </a:stretch>
        </p:blipFill>
        <p:spPr bwMode="auto">
          <a:xfrm>
            <a:off x="4788024" y="1412776"/>
            <a:ext cx="792088" cy="1540170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</p:pic>
      <p:pic>
        <p:nvPicPr>
          <p:cNvPr id="17411" name="Picture 3" descr="C:\Users\ediso\AppData\Local\Microsoft\Windows\INetCache\IE\DUFG9S9C\red-arrow-2718071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8432034">
            <a:off x="6814871" y="2838329"/>
            <a:ext cx="834390" cy="559302"/>
          </a:xfrm>
          <a:prstGeom prst="rect">
            <a:avLst/>
          </a:prstGeom>
          <a:noFill/>
        </p:spPr>
      </p:pic>
      <p:pic>
        <p:nvPicPr>
          <p:cNvPr id="27" name="Picture 3" descr="C:\Users\ediso\AppData\Local\Microsoft\Windows\INetCache\IE\DUFG9S9C\red-arrow-2718071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150882">
            <a:off x="6599088" y="4061743"/>
            <a:ext cx="834390" cy="559302"/>
          </a:xfrm>
          <a:prstGeom prst="rect">
            <a:avLst/>
          </a:prstGeom>
          <a:noFill/>
        </p:spPr>
      </p:pic>
      <p:pic>
        <p:nvPicPr>
          <p:cNvPr id="28" name="Picture 3" descr="C:\Users\ediso\AppData\Local\Microsoft\Windows\INetCache\IE\DUFG9S9C\red-arrow-2718071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5203971">
            <a:off x="4902032" y="2692948"/>
            <a:ext cx="834390" cy="559302"/>
          </a:xfrm>
          <a:prstGeom prst="rect">
            <a:avLst/>
          </a:prstGeom>
          <a:noFill/>
        </p:spPr>
      </p:pic>
      <p:sp>
        <p:nvSpPr>
          <p:cNvPr id="29" name="직사각형 28"/>
          <p:cNvSpPr/>
          <p:nvPr/>
        </p:nvSpPr>
        <p:spPr>
          <a:xfrm>
            <a:off x="387808" y="1845979"/>
            <a:ext cx="6825908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휴대폰</a:t>
            </a:r>
            <a:r>
              <a:rPr lang="en-US" altLang="ko-KR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, RFID 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태그를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en-US" altLang="ko-KR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RFID-RC522 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센서를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이용하여 인식 받으면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en-US" altLang="ko-KR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LED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에 불이 들어오며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dirty="0" err="1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피에조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3000" dirty="0" err="1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부저에서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 소리가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나게 </a:t>
            </a:r>
            <a:r>
              <a:rPr lang="ko-KR" altLang="en-US" sz="30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한다</a:t>
            </a:r>
            <a:r>
              <a:rPr lang="en-US" altLang="ko-KR" sz="30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.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dirty="0" err="1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아두이노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 </a:t>
            </a:r>
            <a:r>
              <a:rPr lang="en-US" altLang="ko-KR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– </a:t>
            </a:r>
            <a:r>
              <a:rPr lang="ko-KR" altLang="en-US" sz="3000" dirty="0" err="1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파이썬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 시리얼 통신을 통해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en-US" altLang="ko-KR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RFID 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태그 번호를 </a:t>
            </a:r>
            <a:r>
              <a:rPr lang="ko-KR" altLang="en-US" sz="3000" dirty="0" err="1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파이썬에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30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보낸다</a:t>
            </a:r>
            <a:r>
              <a:rPr lang="en-US" altLang="ko-KR" sz="30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.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404664"/>
            <a:ext cx="6139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기능 </a:t>
            </a:r>
            <a:r>
              <a:rPr lang="en-US" altLang="ko-KR" sz="5400" b="1" dirty="0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– </a:t>
            </a:r>
            <a:r>
              <a:rPr lang="ko-KR" altLang="en-US" sz="5400" b="1" dirty="0" err="1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파이썬</a:t>
            </a:r>
            <a:r>
              <a:rPr lang="en-US" altLang="ko-KR" sz="5400" b="1" dirty="0">
                <a:ln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1훈떡볶이 R" pitchFamily="18" charset="-127"/>
                <a:ea typeface="1훈떡볶이 R" pitchFamily="18" charset="-127"/>
              </a:rPr>
              <a:t>(GUI)</a:t>
            </a:r>
            <a:endParaRPr lang="en-US" altLang="ko-KR" sz="5400" b="1" cap="none" spc="0" dirty="0">
              <a:ln/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028" name="AutoShape 4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https://docs.google.com/drawings/u/0/d/sC9w8KWcINgmZlXl8yh4ygw/image?w=445&amp;h=243&amp;rev=15&amp;ac=1&amp;parent=1YoqhDE4fG1t8qdY0q_qf1PEnXkq0-D3SWq3o51PXSyc"/>
          <p:cNvSpPr>
            <a:spLocks noChangeAspect="1" noChangeArrowheads="1"/>
          </p:cNvSpPr>
          <p:nvPr/>
        </p:nvSpPr>
        <p:spPr bwMode="auto">
          <a:xfrm>
            <a:off x="130175" y="-876300"/>
            <a:ext cx="423862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9512" y="1845979"/>
            <a:ext cx="5921814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sz="3000" dirty="0" err="1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아두이노</a:t>
            </a:r>
            <a:r>
              <a:rPr lang="en-US" altLang="ko-KR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 – </a:t>
            </a:r>
            <a:r>
              <a:rPr lang="ko-KR" altLang="en-US" sz="3000" dirty="0" err="1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파이썬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 시리얼</a:t>
            </a:r>
            <a:r>
              <a:rPr lang="en-US" altLang="ko-KR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 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통신을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이용해 </a:t>
            </a:r>
            <a:r>
              <a:rPr lang="en-US" altLang="ko-KR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RFID </a:t>
            </a:r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태그 번호를 </a:t>
            </a:r>
            <a:r>
              <a:rPr lang="ko-KR" altLang="en-US" sz="30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받는다</a:t>
            </a:r>
            <a:r>
              <a:rPr lang="en-US" altLang="ko-KR" sz="30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.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회원가입 기능이 있어 태그나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휴대폰을 등록할 수 </a:t>
            </a:r>
            <a:r>
              <a:rPr lang="ko-KR" altLang="en-US" sz="3000" dirty="0" smtClean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있고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태그를 찍은 후 방명록을</a:t>
            </a:r>
            <a:endParaRPr lang="en-US" altLang="ko-KR" sz="3000" dirty="0">
              <a:ln>
                <a:prstDash val="solid"/>
              </a:ln>
              <a:latin typeface="고도 B" pitchFamily="50" charset="-127"/>
              <a:ea typeface="고도 B" pitchFamily="50" charset="-127"/>
            </a:endParaRPr>
          </a:p>
          <a:p>
            <a:r>
              <a:rPr lang="ko-KR" altLang="en-US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살펴볼 수 있다</a:t>
            </a:r>
            <a:r>
              <a:rPr lang="en-US" altLang="ko-KR" sz="3000" dirty="0">
                <a:ln>
                  <a:prstDash val="solid"/>
                </a:ln>
                <a:latin typeface="고도 B" pitchFamily="50" charset="-127"/>
                <a:ea typeface="고도 B" pitchFamily="50" charset="-127"/>
              </a:rPr>
              <a:t>.</a:t>
            </a:r>
          </a:p>
        </p:txBody>
      </p:sp>
      <p:pic>
        <p:nvPicPr>
          <p:cNvPr id="24" name="그림 23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1700808"/>
            <a:ext cx="2088232" cy="2088232"/>
          </a:xfrm>
          <a:prstGeom prst="rect">
            <a:avLst/>
          </a:prstGeom>
        </p:spPr>
      </p:pic>
      <p:pic>
        <p:nvPicPr>
          <p:cNvPr id="25" name="그림 24" descr="캡처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861048"/>
            <a:ext cx="2090320" cy="2088232"/>
          </a:xfrm>
          <a:prstGeom prst="rect">
            <a:avLst/>
          </a:prstGeom>
        </p:spPr>
      </p:pic>
      <p:pic>
        <p:nvPicPr>
          <p:cNvPr id="26" name="그림 25" descr="캡처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3861048"/>
            <a:ext cx="2102909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204</Words>
  <Application>Microsoft Office PowerPoint</Application>
  <PresentationFormat>화면 슬라이드 쇼(4:3)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스터디 타임체커</vt:lpstr>
      <vt:lpstr>창의적 공학설계 프로세스</vt:lpstr>
      <vt:lpstr>목적과 필요성</vt:lpstr>
      <vt:lpstr>작품설계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스터디 타임체커</dc:title>
  <dc:creator>User</dc:creator>
  <cp:lastModifiedBy>User</cp:lastModifiedBy>
  <cp:revision>20</cp:revision>
  <dcterms:created xsi:type="dcterms:W3CDTF">2023-11-13T09:07:45Z</dcterms:created>
  <dcterms:modified xsi:type="dcterms:W3CDTF">2023-11-13T10:50:02Z</dcterms:modified>
</cp:coreProperties>
</file>