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8"/>
  </p:notesMasterIdLst>
  <p:sldIdLst>
    <p:sldId id="256" r:id="rId3"/>
    <p:sldId id="257" r:id="rId4"/>
    <p:sldId id="258" r:id="rId5"/>
    <p:sldId id="286" r:id="rId6"/>
    <p:sldId id="287" r:id="rId7"/>
    <p:sldId id="307" r:id="rId8"/>
    <p:sldId id="288" r:id="rId9"/>
    <p:sldId id="335" r:id="rId10"/>
    <p:sldId id="330" r:id="rId11"/>
    <p:sldId id="329" r:id="rId12"/>
    <p:sldId id="336" r:id="rId13"/>
    <p:sldId id="289" r:id="rId14"/>
    <p:sldId id="334" r:id="rId15"/>
    <p:sldId id="299" r:id="rId16"/>
    <p:sldId id="298" r:id="rId17"/>
    <p:sldId id="303" r:id="rId18"/>
    <p:sldId id="295" r:id="rId19"/>
    <p:sldId id="304" r:id="rId20"/>
    <p:sldId id="296" r:id="rId21"/>
    <p:sldId id="305" r:id="rId22"/>
    <p:sldId id="297" r:id="rId23"/>
    <p:sldId id="309" r:id="rId24"/>
    <p:sldId id="311" r:id="rId25"/>
    <p:sldId id="337" r:id="rId26"/>
    <p:sldId id="300" r:id="rId27"/>
    <p:sldId id="301" r:id="rId28"/>
    <p:sldId id="306" r:id="rId29"/>
    <p:sldId id="331" r:id="rId30"/>
    <p:sldId id="314" r:id="rId31"/>
    <p:sldId id="313" r:id="rId32"/>
    <p:sldId id="338" r:id="rId33"/>
    <p:sldId id="315" r:id="rId34"/>
    <p:sldId id="332" r:id="rId35"/>
    <p:sldId id="294" r:id="rId36"/>
    <p:sldId id="318" r:id="rId37"/>
    <p:sldId id="291" r:id="rId38"/>
    <p:sldId id="292" r:id="rId39"/>
    <p:sldId id="319" r:id="rId40"/>
    <p:sldId id="321" r:id="rId41"/>
    <p:sldId id="320" r:id="rId42"/>
    <p:sldId id="322" r:id="rId43"/>
    <p:sldId id="317" r:id="rId44"/>
    <p:sldId id="323" r:id="rId45"/>
    <p:sldId id="267" r:id="rId46"/>
    <p:sldId id="278" r:id="rId47"/>
    <p:sldId id="324" r:id="rId48"/>
    <p:sldId id="325" r:id="rId49"/>
    <p:sldId id="326" r:id="rId50"/>
    <p:sldId id="272" r:id="rId51"/>
    <p:sldId id="281" r:id="rId52"/>
    <p:sldId id="327" r:id="rId53"/>
    <p:sldId id="328" r:id="rId54"/>
    <p:sldId id="270" r:id="rId55"/>
    <p:sldId id="284" r:id="rId56"/>
    <p:sldId id="333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경만" userId="8cab216f9b18b032" providerId="LiveId" clId="{FF6DB86B-C1A6-4A05-A0FD-9308921E323F}"/>
    <pc:docChg chg="undo redo custSel addSld delSld modSld sldOrd modMainMaster">
      <pc:chgData name="김경만" userId="8cab216f9b18b032" providerId="LiveId" clId="{FF6DB86B-C1A6-4A05-A0FD-9308921E323F}" dt="2018-04-08T06:33:19.321" v="10229"/>
      <pc:docMkLst>
        <pc:docMk/>
      </pc:docMkLst>
      <pc:sldChg chg="modSp">
        <pc:chgData name="김경만" userId="8cab216f9b18b032" providerId="LiveId" clId="{FF6DB86B-C1A6-4A05-A0FD-9308921E323F}" dt="2018-04-08T06:33:19.321" v="10229"/>
        <pc:sldMkLst>
          <pc:docMk/>
          <pc:sldMk cId="4280049772" sldId="256"/>
        </pc:sldMkLst>
        <pc:spChg chg="mod">
          <ac:chgData name="김경만" userId="8cab216f9b18b032" providerId="LiveId" clId="{FF6DB86B-C1A6-4A05-A0FD-9308921E323F}" dt="2018-04-08T06:33:19.321" v="10229"/>
          <ac:spMkLst>
            <pc:docMk/>
            <pc:sldMk cId="4280049772" sldId="256"/>
            <ac:spMk id="3" creationId="{760F37D4-A0C2-4833-9AD3-C5046A27D0A9}"/>
          </ac:spMkLst>
        </pc:spChg>
      </pc:sldChg>
      <pc:sldChg chg="modSp">
        <pc:chgData name="김경만" userId="8cab216f9b18b032" providerId="LiveId" clId="{FF6DB86B-C1A6-4A05-A0FD-9308921E323F}" dt="2018-04-07T15:16:15.841" v="9548" actId="26606"/>
        <pc:sldMkLst>
          <pc:docMk/>
          <pc:sldMk cId="3610626440" sldId="257"/>
        </pc:sldMkLst>
        <pc:spChg chg="mod">
          <ac:chgData name="김경만" userId="8cab216f9b18b032" providerId="LiveId" clId="{FF6DB86B-C1A6-4A05-A0FD-9308921E323F}" dt="2018-04-07T15:16:15.841" v="9548" actId="26606"/>
          <ac:spMkLst>
            <pc:docMk/>
            <pc:sldMk cId="3610626440" sldId="257"/>
            <ac:spMk id="3" creationId="{CA892A46-2C9A-4DDF-9E65-AB93361F5B3E}"/>
          </ac:spMkLst>
        </pc:spChg>
      </pc:sldChg>
      <pc:sldChg chg="modSp">
        <pc:chgData name="김경만" userId="8cab216f9b18b032" providerId="LiveId" clId="{FF6DB86B-C1A6-4A05-A0FD-9308921E323F}" dt="2018-04-07T13:23:25.714" v="4943" actId="2710"/>
        <pc:sldMkLst>
          <pc:docMk/>
          <pc:sldMk cId="3659637210" sldId="258"/>
        </pc:sldMkLst>
        <pc:spChg chg="mod">
          <ac:chgData name="김경만" userId="8cab216f9b18b032" providerId="LiveId" clId="{FF6DB86B-C1A6-4A05-A0FD-9308921E323F}" dt="2018-04-07T13:23:25.714" v="4943" actId="2710"/>
          <ac:spMkLst>
            <pc:docMk/>
            <pc:sldMk cId="3659637210" sldId="258"/>
            <ac:spMk id="3" creationId="{4BBFDB0E-59AA-4CD9-B467-215FF0E260FA}"/>
          </ac:spMkLst>
        </pc:spChg>
      </pc:sldChg>
      <pc:sldChg chg="modSp">
        <pc:chgData name="김경만" userId="8cab216f9b18b032" providerId="LiveId" clId="{FF6DB86B-C1A6-4A05-A0FD-9308921E323F}" dt="2018-04-07T15:00:37.527" v="9032" actId="2710"/>
        <pc:sldMkLst>
          <pc:docMk/>
          <pc:sldMk cId="255380393" sldId="267"/>
        </pc:sldMkLst>
        <pc:spChg chg="mod">
          <ac:chgData name="김경만" userId="8cab216f9b18b032" providerId="LiveId" clId="{FF6DB86B-C1A6-4A05-A0FD-9308921E323F}" dt="2018-04-07T15:00:37.527" v="9032" actId="2710"/>
          <ac:spMkLst>
            <pc:docMk/>
            <pc:sldMk cId="255380393" sldId="267"/>
            <ac:spMk id="3" creationId="{F0739FEC-29D5-46BF-AE12-F280FB7D6B1C}"/>
          </ac:spMkLst>
        </pc:spChg>
      </pc:sldChg>
      <pc:sldChg chg="del">
        <pc:chgData name="김경만" userId="8cab216f9b18b032" providerId="LiveId" clId="{FF6DB86B-C1A6-4A05-A0FD-9308921E323F}" dt="2018-04-07T14:15:46.662" v="8039" actId="2696"/>
        <pc:sldMkLst>
          <pc:docMk/>
          <pc:sldMk cId="653763141" sldId="268"/>
        </pc:sldMkLst>
      </pc:sldChg>
      <pc:sldChg chg="modSp">
        <pc:chgData name="김경만" userId="8cab216f9b18b032" providerId="LiveId" clId="{FF6DB86B-C1A6-4A05-A0FD-9308921E323F}" dt="2018-04-07T15:00:43.590" v="9033" actId="2710"/>
        <pc:sldMkLst>
          <pc:docMk/>
          <pc:sldMk cId="4138104215" sldId="270"/>
        </pc:sldMkLst>
        <pc:spChg chg="mod">
          <ac:chgData name="김경만" userId="8cab216f9b18b032" providerId="LiveId" clId="{FF6DB86B-C1A6-4A05-A0FD-9308921E323F}" dt="2018-04-07T15:00:43.590" v="9033" actId="2710"/>
          <ac:spMkLst>
            <pc:docMk/>
            <pc:sldMk cId="4138104215" sldId="270"/>
            <ac:spMk id="3" creationId="{5FBB3FCF-A8A5-4366-BA97-7BCF6D095996}"/>
          </ac:spMkLst>
        </pc:spChg>
        <pc:grpChg chg="mod">
          <ac:chgData name="김경만" userId="8cab216f9b18b032" providerId="LiveId" clId="{FF6DB86B-C1A6-4A05-A0FD-9308921E323F}" dt="2018-04-07T14:59:19.778" v="8808" actId="14100"/>
          <ac:grpSpMkLst>
            <pc:docMk/>
            <pc:sldMk cId="4138104215" sldId="270"/>
            <ac:grpSpMk id="8" creationId="{DB53BCB2-023F-429A-AF2E-096F7EC50CA3}"/>
          </ac:grpSpMkLst>
        </pc:grpChg>
      </pc:sldChg>
      <pc:sldChg chg="del">
        <pc:chgData name="김경만" userId="8cab216f9b18b032" providerId="LiveId" clId="{FF6DB86B-C1A6-4A05-A0FD-9308921E323F}" dt="2018-04-07T14:30:23.301" v="8278" actId="2696"/>
        <pc:sldMkLst>
          <pc:docMk/>
          <pc:sldMk cId="314281996" sldId="271"/>
        </pc:sldMkLst>
      </pc:sldChg>
      <pc:sldChg chg="addSp delSp modSp">
        <pc:chgData name="김경만" userId="8cab216f9b18b032" providerId="LiveId" clId="{FF6DB86B-C1A6-4A05-A0FD-9308921E323F}" dt="2018-04-08T06:16:52.467" v="10013"/>
        <pc:sldMkLst>
          <pc:docMk/>
          <pc:sldMk cId="3273043781" sldId="272"/>
        </pc:sldMkLst>
        <pc:spChg chg="mod">
          <ac:chgData name="김경만" userId="8cab216f9b18b032" providerId="LiveId" clId="{FF6DB86B-C1A6-4A05-A0FD-9308921E323F}" dt="2018-04-07T14:40:38.681" v="8641" actId="20577"/>
          <ac:spMkLst>
            <pc:docMk/>
            <pc:sldMk cId="3273043781" sldId="272"/>
            <ac:spMk id="2" creationId="{7CF7C95B-DA88-4301-A2B1-B791D304359A}"/>
          </ac:spMkLst>
        </pc:spChg>
        <pc:spChg chg="add mod">
          <ac:chgData name="김경만" userId="8cab216f9b18b032" providerId="LiveId" clId="{FF6DB86B-C1A6-4A05-A0FD-9308921E323F}" dt="2018-04-08T06:16:52.467" v="10013"/>
          <ac:spMkLst>
            <pc:docMk/>
            <pc:sldMk cId="3273043781" sldId="272"/>
            <ac:spMk id="4" creationId="{20C61DBC-7F75-405F-BCF1-E6F370C8CE61}"/>
          </ac:spMkLst>
        </pc:spChg>
        <pc:spChg chg="add del mod">
          <ac:chgData name="김경만" userId="8cab216f9b18b032" providerId="LiveId" clId="{FF6DB86B-C1A6-4A05-A0FD-9308921E323F}" dt="2018-04-07T14:32:18.363" v="8335" actId="478"/>
          <ac:spMkLst>
            <pc:docMk/>
            <pc:sldMk cId="3273043781" sldId="272"/>
            <ac:spMk id="4" creationId="{017F5523-A6B0-4F50-B8A9-6C7D56BA57C0}"/>
          </ac:spMkLst>
        </pc:spChg>
        <pc:picChg chg="add del mod">
          <ac:chgData name="김경만" userId="8cab216f9b18b032" providerId="LiveId" clId="{FF6DB86B-C1A6-4A05-A0FD-9308921E323F}" dt="2018-04-07T14:32:17.046" v="8334" actId="20577"/>
          <ac:picMkLst>
            <pc:docMk/>
            <pc:sldMk cId="3273043781" sldId="272"/>
            <ac:picMk id="5" creationId="{11E1B7E1-8F86-4D02-AA86-3CCA5BAC58EE}"/>
          </ac:picMkLst>
        </pc:picChg>
        <pc:picChg chg="add del">
          <ac:chgData name="김경만" userId="8cab216f9b18b032" providerId="LiveId" clId="{FF6DB86B-C1A6-4A05-A0FD-9308921E323F}" dt="2018-04-07T14:32:18.363" v="8335" actId="478"/>
          <ac:picMkLst>
            <pc:docMk/>
            <pc:sldMk cId="3273043781" sldId="272"/>
            <ac:picMk id="21" creationId="{FDFBF36A-7983-4B5A-BFBE-350E49772DF3}"/>
          </ac:picMkLst>
        </pc:picChg>
      </pc:sldChg>
      <pc:sldChg chg="del">
        <pc:chgData name="김경만" userId="8cab216f9b18b032" providerId="LiveId" clId="{FF6DB86B-C1A6-4A05-A0FD-9308921E323F}" dt="2018-04-07T14:15:45.694" v="8038" actId="2696"/>
        <pc:sldMkLst>
          <pc:docMk/>
          <pc:sldMk cId="253977703" sldId="273"/>
        </pc:sldMkLst>
      </pc:sldChg>
      <pc:sldChg chg="del">
        <pc:chgData name="김경만" userId="8cab216f9b18b032" providerId="LiveId" clId="{FF6DB86B-C1A6-4A05-A0FD-9308921E323F}" dt="2018-04-07T14:30:22.232" v="8276" actId="2696"/>
        <pc:sldMkLst>
          <pc:docMk/>
          <pc:sldMk cId="2586252200" sldId="275"/>
        </pc:sldMkLst>
      </pc:sldChg>
      <pc:sldChg chg="del">
        <pc:chgData name="김경만" userId="8cab216f9b18b032" providerId="LiveId" clId="{FF6DB86B-C1A6-4A05-A0FD-9308921E323F}" dt="2018-04-07T14:30:22.232" v="8277" actId="2696"/>
        <pc:sldMkLst>
          <pc:docMk/>
          <pc:sldMk cId="4259032106" sldId="276"/>
        </pc:sldMkLst>
      </pc:sldChg>
      <pc:sldChg chg="del">
        <pc:chgData name="김경만" userId="8cab216f9b18b032" providerId="LiveId" clId="{FF6DB86B-C1A6-4A05-A0FD-9308921E323F}" dt="2018-04-07T14:30:22.189" v="8275" actId="2696"/>
        <pc:sldMkLst>
          <pc:docMk/>
          <pc:sldMk cId="2431327793" sldId="277"/>
        </pc:sldMkLst>
      </pc:sldChg>
      <pc:sldChg chg="addSp delSp modSp">
        <pc:chgData name="김경만" userId="8cab216f9b18b032" providerId="LiveId" clId="{FF6DB86B-C1A6-4A05-A0FD-9308921E323F}" dt="2018-04-07T14:30:43.154" v="8329" actId="20577"/>
        <pc:sldMkLst>
          <pc:docMk/>
          <pc:sldMk cId="1590840201" sldId="278"/>
        </pc:sldMkLst>
        <pc:spChg chg="del">
          <ac:chgData name="김경만" userId="8cab216f9b18b032" providerId="LiveId" clId="{FF6DB86B-C1A6-4A05-A0FD-9308921E323F}" dt="2018-04-07T14:16:07.785" v="8044" actId="478"/>
          <ac:spMkLst>
            <pc:docMk/>
            <pc:sldMk cId="1590840201" sldId="278"/>
            <ac:spMk id="3" creationId="{7257F011-356E-4C06-B979-A66EC4B2DBC5}"/>
          </ac:spMkLst>
        </pc:spChg>
        <pc:spChg chg="del">
          <ac:chgData name="김경만" userId="8cab216f9b18b032" providerId="LiveId" clId="{FF6DB86B-C1A6-4A05-A0FD-9308921E323F}" dt="2018-04-07T14:16:05.849" v="8043" actId="478"/>
          <ac:spMkLst>
            <pc:docMk/>
            <pc:sldMk cId="1590840201" sldId="278"/>
            <ac:spMk id="4" creationId="{52ADB04C-25CC-4F3B-9716-36E68AF5BC3D}"/>
          </ac:spMkLst>
        </pc:spChg>
        <pc:spChg chg="add del">
          <ac:chgData name="김경만" userId="8cab216f9b18b032" providerId="LiveId" clId="{FF6DB86B-C1A6-4A05-A0FD-9308921E323F}" dt="2018-04-07T14:27:19.685" v="8056" actId="20577"/>
          <ac:spMkLst>
            <pc:docMk/>
            <pc:sldMk cId="1590840201" sldId="278"/>
            <ac:spMk id="8" creationId="{EE3F3A36-C14C-4A51-85D8-D0E19E5642D3}"/>
          </ac:spMkLst>
        </pc:spChg>
        <pc:spChg chg="add del">
          <ac:chgData name="김경만" userId="8cab216f9b18b032" providerId="LiveId" clId="{FF6DB86B-C1A6-4A05-A0FD-9308921E323F}" dt="2018-04-07T14:27:19.685" v="8056" actId="20577"/>
          <ac:spMkLst>
            <pc:docMk/>
            <pc:sldMk cId="1590840201" sldId="278"/>
            <ac:spMk id="9" creationId="{FCE0A21D-801E-4A40-9784-1A411C9C5846}"/>
          </ac:spMkLst>
        </pc:spChg>
        <pc:spChg chg="mod">
          <ac:chgData name="김경만" userId="8cab216f9b18b032" providerId="LiveId" clId="{FF6DB86B-C1A6-4A05-A0FD-9308921E323F}" dt="2018-04-07T14:30:43.154" v="8329" actId="20577"/>
          <ac:spMkLst>
            <pc:docMk/>
            <pc:sldMk cId="1590840201" sldId="278"/>
            <ac:spMk id="11" creationId="{3E1D2525-0160-4402-8B0A-1D0154B6DBED}"/>
          </ac:spMkLst>
        </pc:spChg>
      </pc:sldChg>
      <pc:sldChg chg="del">
        <pc:chgData name="김경만" userId="8cab216f9b18b032" providerId="LiveId" clId="{FF6DB86B-C1A6-4A05-A0FD-9308921E323F}" dt="2018-04-07T14:30:52.431" v="8330" actId="2696"/>
        <pc:sldMkLst>
          <pc:docMk/>
          <pc:sldMk cId="3141310265" sldId="279"/>
        </pc:sldMkLst>
      </pc:sldChg>
      <pc:sldChg chg="del">
        <pc:chgData name="김경만" userId="8cab216f9b18b032" providerId="LiveId" clId="{FF6DB86B-C1A6-4A05-A0FD-9308921E323F}" dt="2018-04-07T14:30:53.539" v="8331" actId="2696"/>
        <pc:sldMkLst>
          <pc:docMk/>
          <pc:sldMk cId="836845004" sldId="280"/>
        </pc:sldMkLst>
      </pc:sldChg>
      <pc:sldChg chg="addSp delSp modSp">
        <pc:chgData name="김경만" userId="8cab216f9b18b032" providerId="LiveId" clId="{FF6DB86B-C1A6-4A05-A0FD-9308921E323F}" dt="2018-04-08T06:29:03.198" v="10203"/>
        <pc:sldMkLst>
          <pc:docMk/>
          <pc:sldMk cId="2679379735" sldId="281"/>
        </pc:sldMkLst>
        <pc:spChg chg="mod">
          <ac:chgData name="김경만" userId="8cab216f9b18b032" providerId="LiveId" clId="{FF6DB86B-C1A6-4A05-A0FD-9308921E323F}" dt="2018-04-07T14:40:41.323" v="8643" actId="20577"/>
          <ac:spMkLst>
            <pc:docMk/>
            <pc:sldMk cId="2679379735" sldId="281"/>
            <ac:spMk id="2" creationId="{7CF7C95B-DA88-4301-A2B1-B791D304359A}"/>
          </ac:spMkLst>
        </pc:spChg>
        <pc:spChg chg="add mod">
          <ac:chgData name="김경만" userId="8cab216f9b18b032" providerId="LiveId" clId="{FF6DB86B-C1A6-4A05-A0FD-9308921E323F}" dt="2018-04-08T06:16:40.563" v="9967"/>
          <ac:spMkLst>
            <pc:docMk/>
            <pc:sldMk cId="2679379735" sldId="281"/>
            <ac:spMk id="4" creationId="{7D1F7B97-6C6C-4412-BFF9-E6389BF9EBF8}"/>
          </ac:spMkLst>
        </pc:spChg>
        <pc:spChg chg="del">
          <ac:chgData name="김경만" userId="8cab216f9b18b032" providerId="LiveId" clId="{FF6DB86B-C1A6-4A05-A0FD-9308921E323F}" dt="2018-04-07T14:32:28.301" v="8339" actId="478"/>
          <ac:spMkLst>
            <pc:docMk/>
            <pc:sldMk cId="2679379735" sldId="281"/>
            <ac:spMk id="4" creationId="{F82AD1DD-9B61-4699-B895-81BBCA90936A}"/>
          </ac:spMkLst>
        </pc:spChg>
        <pc:spChg chg="del">
          <ac:chgData name="김경만" userId="8cab216f9b18b032" providerId="LiveId" clId="{FF6DB86B-C1A6-4A05-A0FD-9308921E323F}" dt="2018-04-07T14:32:28.301" v="8339" actId="478"/>
          <ac:spMkLst>
            <pc:docMk/>
            <pc:sldMk cId="2679379735" sldId="281"/>
            <ac:spMk id="5" creationId="{DBFB44A8-0171-44BB-AAFD-EA48257EF758}"/>
          </ac:spMkLst>
        </pc:spChg>
        <pc:spChg chg="add del mod">
          <ac:chgData name="김경만" userId="8cab216f9b18b032" providerId="LiveId" clId="{FF6DB86B-C1A6-4A05-A0FD-9308921E323F}" dt="2018-04-08T06:29:03.198" v="10203"/>
          <ac:spMkLst>
            <pc:docMk/>
            <pc:sldMk cId="2679379735" sldId="281"/>
            <ac:spMk id="5" creationId="{AEA8025D-5D47-4D34-91BF-9DE11F847703}"/>
          </ac:spMkLst>
        </pc:spChg>
        <pc:spChg chg="del mod">
          <ac:chgData name="김경만" userId="8cab216f9b18b032" providerId="LiveId" clId="{FF6DB86B-C1A6-4A05-A0FD-9308921E323F}" dt="2018-04-07T14:39:09.621" v="8568" actId="478"/>
          <ac:spMkLst>
            <pc:docMk/>
            <pc:sldMk cId="2679379735" sldId="281"/>
            <ac:spMk id="6" creationId="{0929520E-1A1F-4ED6-A11D-2BA60F3DF858}"/>
          </ac:spMkLst>
        </pc:spChg>
        <pc:spChg chg="del mod">
          <ac:chgData name="김경만" userId="8cab216f9b18b032" providerId="LiveId" clId="{FF6DB86B-C1A6-4A05-A0FD-9308921E323F}" dt="2018-04-07T14:39:09.621" v="8568" actId="478"/>
          <ac:spMkLst>
            <pc:docMk/>
            <pc:sldMk cId="2679379735" sldId="281"/>
            <ac:spMk id="7" creationId="{2A5570BD-D854-4A43-A91C-149254BCCF18}"/>
          </ac:spMkLst>
        </pc:spChg>
        <pc:spChg chg="add del mod">
          <ac:chgData name="김경만" userId="8cab216f9b18b032" providerId="LiveId" clId="{FF6DB86B-C1A6-4A05-A0FD-9308921E323F}" dt="2018-04-07T14:32:22.880" v="8337" actId="20577"/>
          <ac:spMkLst>
            <pc:docMk/>
            <pc:sldMk cId="2679379735" sldId="281"/>
            <ac:spMk id="8" creationId="{92968392-9D16-4F9F-8A14-9145368FF8A2}"/>
          </ac:spMkLst>
        </pc:spChg>
        <pc:spChg chg="add del mod">
          <ac:chgData name="김경만" userId="8cab216f9b18b032" providerId="LiveId" clId="{FF6DB86B-C1A6-4A05-A0FD-9308921E323F}" dt="2018-04-07T14:38:53.528" v="8564" actId="20577"/>
          <ac:spMkLst>
            <pc:docMk/>
            <pc:sldMk cId="2679379735" sldId="281"/>
            <ac:spMk id="11" creationId="{82122661-ADEC-45F2-AC3C-033A50C7A62F}"/>
          </ac:spMkLst>
        </pc:spChg>
        <pc:picChg chg="add mod">
          <ac:chgData name="김경만" userId="8cab216f9b18b032" providerId="LiveId" clId="{FF6DB86B-C1A6-4A05-A0FD-9308921E323F}" dt="2018-04-08T06:29:03.198" v="10203"/>
          <ac:picMkLst>
            <pc:docMk/>
            <pc:sldMk cId="2679379735" sldId="281"/>
            <ac:picMk id="6" creationId="{E8B4CF87-AF03-476D-802D-50F1AAF47CA9}"/>
          </ac:picMkLst>
        </pc:picChg>
        <pc:picChg chg="add del mod ord">
          <ac:chgData name="김경만" userId="8cab216f9b18b032" providerId="LiveId" clId="{FF6DB86B-C1A6-4A05-A0FD-9308921E323F}" dt="2018-04-07T14:38:51.100" v="8561" actId="478"/>
          <ac:picMkLst>
            <pc:docMk/>
            <pc:sldMk cId="2679379735" sldId="281"/>
            <ac:picMk id="9" creationId="{8D0F50E3-D52B-4A17-B40B-81F37E878EBC}"/>
          </ac:picMkLst>
        </pc:picChg>
        <pc:picChg chg="add del">
          <ac:chgData name="김경만" userId="8cab216f9b18b032" providerId="LiveId" clId="{FF6DB86B-C1A6-4A05-A0FD-9308921E323F}" dt="2018-04-07T14:38:52.512" v="8563" actId="20577"/>
          <ac:picMkLst>
            <pc:docMk/>
            <pc:sldMk cId="2679379735" sldId="281"/>
            <ac:picMk id="12" creationId="{6AE2D75E-47D8-4D0F-ABF8-6DBC03020D54}"/>
          </ac:picMkLst>
        </pc:picChg>
        <pc:picChg chg="add del mod">
          <ac:chgData name="김경만" userId="8cab216f9b18b032" providerId="LiveId" clId="{FF6DB86B-C1A6-4A05-A0FD-9308921E323F}" dt="2018-04-08T06:29:02.466" v="10202" actId="478"/>
          <ac:picMkLst>
            <pc:docMk/>
            <pc:sldMk cId="2679379735" sldId="281"/>
            <ac:picMk id="13" creationId="{6C986F90-8886-4473-A44D-AA151D0D9B87}"/>
          </ac:picMkLst>
        </pc:picChg>
        <pc:picChg chg="del">
          <ac:chgData name="김경만" userId="8cab216f9b18b032" providerId="LiveId" clId="{FF6DB86B-C1A6-4A05-A0FD-9308921E323F}" dt="2018-04-07T14:32:22.248" v="8336" actId="478"/>
          <ac:picMkLst>
            <pc:docMk/>
            <pc:sldMk cId="2679379735" sldId="281"/>
            <ac:picMk id="21" creationId="{FDFBF36A-7983-4B5A-BFBE-350E49772DF3}"/>
          </ac:picMkLst>
        </pc:picChg>
      </pc:sldChg>
      <pc:sldChg chg="del">
        <pc:chgData name="김경만" userId="8cab216f9b18b032" providerId="LiveId" clId="{FF6DB86B-C1A6-4A05-A0FD-9308921E323F}" dt="2018-04-07T14:39:04.942" v="8567" actId="2696"/>
        <pc:sldMkLst>
          <pc:docMk/>
          <pc:sldMk cId="2818361942" sldId="282"/>
        </pc:sldMkLst>
      </pc:sldChg>
      <pc:sldChg chg="addSp delSp modSp">
        <pc:chgData name="김경만" userId="8cab216f9b18b032" providerId="LiveId" clId="{FF6DB86B-C1A6-4A05-A0FD-9308921E323F}" dt="2018-04-07T15:00:46.943" v="9035" actId="20577"/>
        <pc:sldMkLst>
          <pc:docMk/>
          <pc:sldMk cId="3011862248" sldId="284"/>
        </pc:sldMkLst>
        <pc:spChg chg="mod">
          <ac:chgData name="김경만" userId="8cab216f9b18b032" providerId="LiveId" clId="{FF6DB86B-C1A6-4A05-A0FD-9308921E323F}" dt="2018-04-07T15:00:46.943" v="9035" actId="20577"/>
          <ac:spMkLst>
            <pc:docMk/>
            <pc:sldMk cId="3011862248" sldId="284"/>
            <ac:spMk id="3" creationId="{5FBB3FCF-A8A5-4366-BA97-7BCF6D095996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4" creationId="{26B21210-BDF6-44C5-A5EC-6C7AFE85B820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5" creationId="{5F5DA408-64FA-46B1-ADAA-87845A23ADEE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6" creationId="{841B6E5E-48DD-4457-8F88-C4BC8B8D3E26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7" creationId="{1EA48CA8-1B4B-430C-A969-DADBA9962E93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8" creationId="{91F776DC-9E5F-4F56-9A98-CCEA96FB7E5A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9" creationId="{9A9D9C98-42E6-4485-96B6-69456375B18E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0" creationId="{E751D189-923F-44D5-9655-1FEA5586CE1F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1" creationId="{EDC92933-C7F9-41F9-809E-7CD6473BB6B2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2" creationId="{04699306-7A8D-405B-866F-F4D72FC9C1F3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3" creationId="{5313C897-CF8E-4935-BB52-0F9C2117B026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4" creationId="{F6DC3B8B-9DB9-4B5E-863B-0327BFF64AE7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5" creationId="{A1541768-043F-4A7E-B9C7-28325C161CC5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6" creationId="{5C2676F4-C488-49BA-AA2C-3E267BA610C0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7" creationId="{B8274D23-E062-47DC-98E0-5D54BFFFCE8D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8" creationId="{7171885E-5524-4860-9D91-52DBFA379C01}"/>
          </ac:spMkLst>
        </pc:spChg>
        <pc:spChg chg="add del">
          <ac:chgData name="김경만" userId="8cab216f9b18b032" providerId="LiveId" clId="{FF6DB86B-C1A6-4A05-A0FD-9308921E323F}" dt="2018-04-07T14:43:16.338" v="8662" actId="20577"/>
          <ac:spMkLst>
            <pc:docMk/>
            <pc:sldMk cId="3011862248" sldId="284"/>
            <ac:spMk id="19" creationId="{75A3CB31-62CE-4E37-BCF6-1A278D109016}"/>
          </ac:spMkLst>
        </pc:spChg>
      </pc:sldChg>
      <pc:sldChg chg="modSp del">
        <pc:chgData name="김경만" userId="8cab216f9b18b032" providerId="LiveId" clId="{FF6DB86B-C1A6-4A05-A0FD-9308921E323F}" dt="2018-04-07T14:40:03.318" v="8609" actId="2696"/>
        <pc:sldMkLst>
          <pc:docMk/>
          <pc:sldMk cId="3134000385" sldId="285"/>
        </pc:sldMkLst>
        <pc:spChg chg="mod">
          <ac:chgData name="김경만" userId="8cab216f9b18b032" providerId="LiveId" clId="{FF6DB86B-C1A6-4A05-A0FD-9308921E323F}" dt="2018-04-07T12:19:34.377" v="2483" actId="20577"/>
          <ac:spMkLst>
            <pc:docMk/>
            <pc:sldMk cId="3134000385" sldId="285"/>
            <ac:spMk id="3" creationId="{5FBB3FCF-A8A5-4366-BA97-7BCF6D095996}"/>
          </ac:spMkLst>
        </pc:spChg>
      </pc:sldChg>
      <pc:sldChg chg="delSp modSp add">
        <pc:chgData name="김경만" userId="8cab216f9b18b032" providerId="LiveId" clId="{FF6DB86B-C1A6-4A05-A0FD-9308921E323F}" dt="2018-04-07T13:23:41.094" v="4957" actId="478"/>
        <pc:sldMkLst>
          <pc:docMk/>
          <pc:sldMk cId="3610567387" sldId="286"/>
        </pc:sldMkLst>
        <pc:spChg chg="mod">
          <ac:chgData name="김경만" userId="8cab216f9b18b032" providerId="LiveId" clId="{FF6DB86B-C1A6-4A05-A0FD-9308921E323F}" dt="2018-04-07T13:23:41.094" v="4957" actId="478"/>
          <ac:spMkLst>
            <pc:docMk/>
            <pc:sldMk cId="3610567387" sldId="286"/>
            <ac:spMk id="2" creationId="{2EB2F3ED-2C91-4EFF-B792-F31133D1C823}"/>
          </ac:spMkLst>
        </pc:spChg>
        <pc:spChg chg="mod">
          <ac:chgData name="김경만" userId="8cab216f9b18b032" providerId="LiveId" clId="{FF6DB86B-C1A6-4A05-A0FD-9308921E323F}" dt="2018-04-07T13:23:29.683" v="4944" actId="2710"/>
          <ac:spMkLst>
            <pc:docMk/>
            <pc:sldMk cId="3610567387" sldId="286"/>
            <ac:spMk id="3" creationId="{4BBFDB0E-59AA-4CD9-B467-215FF0E260FA}"/>
          </ac:spMkLst>
        </pc:spChg>
        <pc:picChg chg="del">
          <ac:chgData name="김경만" userId="8cab216f9b18b032" providerId="LiveId" clId="{FF6DB86B-C1A6-4A05-A0FD-9308921E323F}" dt="2018-04-07T10:29:41.125" v="561" actId="478"/>
          <ac:picMkLst>
            <pc:docMk/>
            <pc:sldMk cId="3610567387" sldId="286"/>
            <ac:picMk id="7" creationId="{7F6896CB-385B-40BE-8209-792BF589F368}"/>
          </ac:picMkLst>
        </pc:picChg>
      </pc:sldChg>
      <pc:sldChg chg="addSp delSp modSp add">
        <pc:chgData name="김경만" userId="8cab216f9b18b032" providerId="LiveId" clId="{FF6DB86B-C1A6-4A05-A0FD-9308921E323F}" dt="2018-04-07T13:23:52.218" v="4960" actId="14100"/>
        <pc:sldMkLst>
          <pc:docMk/>
          <pc:sldMk cId="524142795" sldId="287"/>
        </pc:sldMkLst>
        <pc:spChg chg="mod">
          <ac:chgData name="김경만" userId="8cab216f9b18b032" providerId="LiveId" clId="{FF6DB86B-C1A6-4A05-A0FD-9308921E323F}" dt="2018-04-07T12:44:27.228" v="3189" actId="20577"/>
          <ac:spMkLst>
            <pc:docMk/>
            <pc:sldMk cId="524142795" sldId="287"/>
            <ac:spMk id="2" creationId="{2EB2F3ED-2C91-4EFF-B792-F31133D1C823}"/>
          </ac:spMkLst>
        </pc:spChg>
        <pc:spChg chg="mod">
          <ac:chgData name="김경만" userId="8cab216f9b18b032" providerId="LiveId" clId="{FF6DB86B-C1A6-4A05-A0FD-9308921E323F}" dt="2018-04-07T13:23:44.425" v="4958" actId="2710"/>
          <ac:spMkLst>
            <pc:docMk/>
            <pc:sldMk cId="524142795" sldId="287"/>
            <ac:spMk id="3" creationId="{4BBFDB0E-59AA-4CD9-B467-215FF0E260FA}"/>
          </ac:spMkLst>
        </pc:spChg>
        <pc:spChg chg="add mod">
          <ac:chgData name="김경만" userId="8cab216f9b18b032" providerId="LiveId" clId="{FF6DB86B-C1A6-4A05-A0FD-9308921E323F}" dt="2018-04-07T10:34:42.883" v="996" actId="164"/>
          <ac:spMkLst>
            <pc:docMk/>
            <pc:sldMk cId="524142795" sldId="287"/>
            <ac:spMk id="5" creationId="{92D55110-1F45-4800-B38F-F23560E191B8}"/>
          </ac:spMkLst>
        </pc:spChg>
        <pc:grpChg chg="add mod">
          <ac:chgData name="김경만" userId="8cab216f9b18b032" providerId="LiveId" clId="{FF6DB86B-C1A6-4A05-A0FD-9308921E323F}" dt="2018-04-07T13:23:52.218" v="4960" actId="14100"/>
          <ac:grpSpMkLst>
            <pc:docMk/>
            <pc:sldMk cId="524142795" sldId="287"/>
            <ac:grpSpMk id="4" creationId="{CE3B8A6F-B11A-40D6-A617-2E33C11BD4ED}"/>
          </ac:grpSpMkLst>
        </pc:grpChg>
        <pc:picChg chg="add del mod">
          <ac:chgData name="김경만" userId="8cab216f9b18b032" providerId="LiveId" clId="{FF6DB86B-C1A6-4A05-A0FD-9308921E323F}" dt="2018-04-07T10:36:45.264" v="1091" actId="20577"/>
          <ac:picMkLst>
            <pc:docMk/>
            <pc:sldMk cId="524142795" sldId="287"/>
            <ac:picMk id="6" creationId="{FD53DBF9-2CDB-4729-80BE-60E220FCF6A7}"/>
          </ac:picMkLst>
        </pc:picChg>
        <pc:picChg chg="add mod">
          <ac:chgData name="김경만" userId="8cab216f9b18b032" providerId="LiveId" clId="{FF6DB86B-C1A6-4A05-A0FD-9308921E323F}" dt="2018-04-07T10:34:42.883" v="996" actId="164"/>
          <ac:picMkLst>
            <pc:docMk/>
            <pc:sldMk cId="524142795" sldId="287"/>
            <ac:picMk id="1026" creationId="{0DAC2A9A-2A68-4F15-9AFA-F3C104E66F35}"/>
          </ac:picMkLst>
        </pc:picChg>
      </pc:sldChg>
      <pc:sldChg chg="addSp delSp modSp add ord">
        <pc:chgData name="김경만" userId="8cab216f9b18b032" providerId="LiveId" clId="{FF6DB86B-C1A6-4A05-A0FD-9308921E323F}" dt="2018-04-07T12:44:27.228" v="3189" actId="20577"/>
        <pc:sldMkLst>
          <pc:docMk/>
          <pc:sldMk cId="340474935" sldId="288"/>
        </pc:sldMkLst>
        <pc:spChg chg="mod">
          <ac:chgData name="김경만" userId="8cab216f9b18b032" providerId="LiveId" clId="{FF6DB86B-C1A6-4A05-A0FD-9308921E323F}" dt="2018-04-07T12:44:27.228" v="3189" actId="20577"/>
          <ac:spMkLst>
            <pc:docMk/>
            <pc:sldMk cId="340474935" sldId="288"/>
            <ac:spMk id="2" creationId="{2EB2F3ED-2C91-4EFF-B792-F31133D1C823}"/>
          </ac:spMkLst>
        </pc:spChg>
        <pc:spChg chg="del mod">
          <ac:chgData name="김경만" userId="8cab216f9b18b032" providerId="LiveId" clId="{FF6DB86B-C1A6-4A05-A0FD-9308921E323F}" dt="2018-04-07T10:38:37.121" v="1172" actId="20577"/>
          <ac:spMkLst>
            <pc:docMk/>
            <pc:sldMk cId="340474935" sldId="288"/>
            <ac:spMk id="3" creationId="{4BBFDB0E-59AA-4CD9-B467-215FF0E260FA}"/>
          </ac:spMkLst>
        </pc:spChg>
        <pc:spChg chg="add mod">
          <ac:chgData name="김경만" userId="8cab216f9b18b032" providerId="LiveId" clId="{FF6DB86B-C1A6-4A05-A0FD-9308921E323F}" dt="2018-04-07T10:44:44.737" v="1624" actId="20577"/>
          <ac:spMkLst>
            <pc:docMk/>
            <pc:sldMk cId="340474935" sldId="288"/>
            <ac:spMk id="6" creationId="{A00576CF-E72B-42E1-B958-C8B5E8BE1230}"/>
          </ac:spMkLst>
        </pc:spChg>
        <pc:spChg chg="add mod">
          <ac:chgData name="김경만" userId="8cab216f9b18b032" providerId="LiveId" clId="{FF6DB86B-C1A6-4A05-A0FD-9308921E323F}" dt="2018-04-07T10:51:56.975" v="1719" actId="14100"/>
          <ac:spMkLst>
            <pc:docMk/>
            <pc:sldMk cId="340474935" sldId="288"/>
            <ac:spMk id="7" creationId="{8F1E4178-C4CB-401B-AC36-2205A96B349C}"/>
          </ac:spMkLst>
        </pc:spChg>
        <pc:spChg chg="add mod">
          <ac:chgData name="김경만" userId="8cab216f9b18b032" providerId="LiveId" clId="{FF6DB86B-C1A6-4A05-A0FD-9308921E323F}" dt="2018-04-07T10:51:54.300" v="1718" actId="14100"/>
          <ac:spMkLst>
            <pc:docMk/>
            <pc:sldMk cId="340474935" sldId="288"/>
            <ac:spMk id="8" creationId="{43DCE7B6-D652-46EB-AC23-CF9A678E2198}"/>
          </ac:spMkLst>
        </pc:spChg>
        <pc:spChg chg="add mod">
          <ac:chgData name="김경만" userId="8cab216f9b18b032" providerId="LiveId" clId="{FF6DB86B-C1A6-4A05-A0FD-9308921E323F}" dt="2018-04-07T10:51:36.267" v="1702" actId="122"/>
          <ac:spMkLst>
            <pc:docMk/>
            <pc:sldMk cId="340474935" sldId="288"/>
            <ac:spMk id="9" creationId="{EFB15248-04A4-4802-999D-A2C85D03714F}"/>
          </ac:spMkLst>
        </pc:spChg>
        <pc:spChg chg="add mod">
          <ac:chgData name="김경만" userId="8cab216f9b18b032" providerId="LiveId" clId="{FF6DB86B-C1A6-4A05-A0FD-9308921E323F}" dt="2018-04-07T10:51:44.319" v="1717" actId="20577"/>
          <ac:spMkLst>
            <pc:docMk/>
            <pc:sldMk cId="340474935" sldId="288"/>
            <ac:spMk id="10" creationId="{525DB0AC-940F-4842-82EE-040A92165EE5}"/>
          </ac:spMkLst>
        </pc:spChg>
        <pc:picChg chg="add mod">
          <ac:chgData name="김경만" userId="8cab216f9b18b032" providerId="LiveId" clId="{FF6DB86B-C1A6-4A05-A0FD-9308921E323F}" dt="2018-04-07T10:38:37.121" v="1172" actId="20577"/>
          <ac:picMkLst>
            <pc:docMk/>
            <pc:sldMk cId="340474935" sldId="288"/>
            <ac:picMk id="5" creationId="{AD486D1E-32AE-4FD4-B146-25AF8F9E6897}"/>
          </ac:picMkLst>
        </pc:picChg>
      </pc:sldChg>
      <pc:sldChg chg="addSp delSp modSp add">
        <pc:chgData name="김경만" userId="8cab216f9b18b032" providerId="LiveId" clId="{FF6DB86B-C1A6-4A05-A0FD-9308921E323F}" dt="2018-04-07T12:44:27.228" v="3189" actId="20577"/>
        <pc:sldMkLst>
          <pc:docMk/>
          <pc:sldMk cId="3465778598" sldId="289"/>
        </pc:sldMkLst>
        <pc:spChg chg="mod">
          <ac:chgData name="김경만" userId="8cab216f9b18b032" providerId="LiveId" clId="{FF6DB86B-C1A6-4A05-A0FD-9308921E323F}" dt="2018-04-07T12:44:27.228" v="3189" actId="20577"/>
          <ac:spMkLst>
            <pc:docMk/>
            <pc:sldMk cId="3465778598" sldId="289"/>
            <ac:spMk id="2" creationId="{2EB2F3ED-2C91-4EFF-B792-F31133D1C823}"/>
          </ac:spMkLst>
        </pc:spChg>
        <pc:spChg chg="add del mod">
          <ac:chgData name="김경만" userId="8cab216f9b18b032" providerId="LiveId" clId="{FF6DB86B-C1A6-4A05-A0FD-9308921E323F}" dt="2018-04-07T10:41:50.787" v="1451" actId="20577"/>
          <ac:spMkLst>
            <pc:docMk/>
            <pc:sldMk cId="3465778598" sldId="289"/>
            <ac:spMk id="4" creationId="{55C7DF91-DF87-44DD-9F1C-90B678F5238D}"/>
          </ac:spMkLst>
        </pc:spChg>
        <pc:spChg chg="mod">
          <ac:chgData name="김경만" userId="8cab216f9b18b032" providerId="LiveId" clId="{FF6DB86B-C1A6-4A05-A0FD-9308921E323F}" dt="2018-04-07T10:44:44.737" v="1624" actId="20577"/>
          <ac:spMkLst>
            <pc:docMk/>
            <pc:sldMk cId="3465778598" sldId="289"/>
            <ac:spMk id="6" creationId="{A00576CF-E72B-42E1-B958-C8B5E8BE1230}"/>
          </ac:spMkLst>
        </pc:spChg>
        <pc:picChg chg="del">
          <ac:chgData name="김경만" userId="8cab216f9b18b032" providerId="LiveId" clId="{FF6DB86B-C1A6-4A05-A0FD-9308921E323F}" dt="2018-04-07T10:41:47.935" v="1450" actId="478"/>
          <ac:picMkLst>
            <pc:docMk/>
            <pc:sldMk cId="3465778598" sldId="289"/>
            <ac:picMk id="5" creationId="{AD486D1E-32AE-4FD4-B146-25AF8F9E6897}"/>
          </ac:picMkLst>
        </pc:picChg>
        <pc:picChg chg="add mod">
          <ac:chgData name="김경만" userId="8cab216f9b18b032" providerId="LiveId" clId="{FF6DB86B-C1A6-4A05-A0FD-9308921E323F}" dt="2018-04-07T10:41:50.787" v="1451" actId="20577"/>
          <ac:picMkLst>
            <pc:docMk/>
            <pc:sldMk cId="3465778598" sldId="289"/>
            <ac:picMk id="8" creationId="{B58EDCF6-7402-4138-90D7-E3E653B084F3}"/>
          </ac:picMkLst>
        </pc:picChg>
      </pc:sldChg>
      <pc:sldChg chg="addSp delSp modSp add del ord">
        <pc:chgData name="김경만" userId="8cab216f9b18b032" providerId="LiveId" clId="{FF6DB86B-C1A6-4A05-A0FD-9308921E323F}" dt="2018-04-07T13:10:23.164" v="4003" actId="2696"/>
        <pc:sldMkLst>
          <pc:docMk/>
          <pc:sldMk cId="3144759267" sldId="290"/>
        </pc:sldMkLst>
        <pc:spChg chg="mod">
          <ac:chgData name="김경만" userId="8cab216f9b18b032" providerId="LiveId" clId="{FF6DB86B-C1A6-4A05-A0FD-9308921E323F}" dt="2018-04-07T12:49:13.351" v="3277" actId="20577"/>
          <ac:spMkLst>
            <pc:docMk/>
            <pc:sldMk cId="3144759267" sldId="290"/>
            <ac:spMk id="2" creationId="{2EB2F3ED-2C91-4EFF-B792-F31133D1C823}"/>
          </ac:spMkLst>
        </pc:spChg>
        <pc:spChg chg="add del mod">
          <ac:chgData name="김경만" userId="8cab216f9b18b032" providerId="LiveId" clId="{FF6DB86B-C1A6-4A05-A0FD-9308921E323F}" dt="2018-04-07T10:42:46.275" v="1520" actId="20577"/>
          <ac:spMkLst>
            <pc:docMk/>
            <pc:sldMk cId="3144759267" sldId="290"/>
            <ac:spMk id="4" creationId="{AB352A8F-7CD7-49B7-AED3-9D369169C2F6}"/>
          </ac:spMkLst>
        </pc:spChg>
        <pc:spChg chg="mod">
          <ac:chgData name="김경만" userId="8cab216f9b18b032" providerId="LiveId" clId="{FF6DB86B-C1A6-4A05-A0FD-9308921E323F}" dt="2018-04-07T10:44:34.533" v="1623" actId="20577"/>
          <ac:spMkLst>
            <pc:docMk/>
            <pc:sldMk cId="3144759267" sldId="290"/>
            <ac:spMk id="6" creationId="{A00576CF-E72B-42E1-B958-C8B5E8BE1230}"/>
          </ac:spMkLst>
        </pc:spChg>
        <pc:spChg chg="add mod">
          <ac:chgData name="김경만" userId="8cab216f9b18b032" providerId="LiveId" clId="{FF6DB86B-C1A6-4A05-A0FD-9308921E323F}" dt="2018-04-07T13:04:22.968" v="3754" actId="1076"/>
          <ac:spMkLst>
            <pc:docMk/>
            <pc:sldMk cId="3144759267" sldId="290"/>
            <ac:spMk id="11" creationId="{16E7C4A6-08A3-404A-B053-F8D058AB8866}"/>
          </ac:spMkLst>
        </pc:spChg>
        <pc:spChg chg="add mod">
          <ac:chgData name="김경만" userId="8cab216f9b18b032" providerId="LiveId" clId="{FF6DB86B-C1A6-4A05-A0FD-9308921E323F}" dt="2018-04-07T13:04:59.264" v="3769" actId="1036"/>
          <ac:spMkLst>
            <pc:docMk/>
            <pc:sldMk cId="3144759267" sldId="290"/>
            <ac:spMk id="18" creationId="{11BD50E7-EF4A-4452-9617-01C393BCA3C1}"/>
          </ac:spMkLst>
        </pc:spChg>
        <pc:picChg chg="add mod">
          <ac:chgData name="김경만" userId="8cab216f9b18b032" providerId="LiveId" clId="{FF6DB86B-C1A6-4A05-A0FD-9308921E323F}" dt="2018-04-07T10:42:46.275" v="1520" actId="20577"/>
          <ac:picMkLst>
            <pc:docMk/>
            <pc:sldMk cId="3144759267" sldId="290"/>
            <ac:picMk id="7" creationId="{5EA47AF8-3F97-4702-AFE4-508E864458D7}"/>
          </ac:picMkLst>
        </pc:picChg>
        <pc:picChg chg="del">
          <ac:chgData name="김경만" userId="8cab216f9b18b032" providerId="LiveId" clId="{FF6DB86B-C1A6-4A05-A0FD-9308921E323F}" dt="2018-04-07T10:42:45.611" v="1519" actId="478"/>
          <ac:picMkLst>
            <pc:docMk/>
            <pc:sldMk cId="3144759267" sldId="290"/>
            <ac:picMk id="8" creationId="{B58EDCF6-7402-4138-90D7-E3E653B084F3}"/>
          </ac:picMkLst>
        </pc:picChg>
        <pc:cxnChg chg="add del">
          <ac:chgData name="김경만" userId="8cab216f9b18b032" providerId="LiveId" clId="{FF6DB86B-C1A6-4A05-A0FD-9308921E323F}" dt="2018-04-07T13:03:36.460" v="3662" actId="2696"/>
          <ac:cxnSpMkLst>
            <pc:docMk/>
            <pc:sldMk cId="3144759267" sldId="290"/>
            <ac:cxnSpMk id="5" creationId="{5AFAB759-0847-4A07-93BB-2C056A1077EF}"/>
          </ac:cxnSpMkLst>
        </pc:cxnChg>
        <pc:cxnChg chg="add del">
          <ac:chgData name="김경만" userId="8cab216f9b18b032" providerId="LiveId" clId="{FF6DB86B-C1A6-4A05-A0FD-9308921E323F}" dt="2018-04-07T13:03:36.460" v="3662" actId="2696"/>
          <ac:cxnSpMkLst>
            <pc:docMk/>
            <pc:sldMk cId="3144759267" sldId="290"/>
            <ac:cxnSpMk id="8" creationId="{6FD856F6-FD86-4187-AE66-A95E2332802E}"/>
          </ac:cxnSpMkLst>
        </pc:cxnChg>
        <pc:cxnChg chg="add del">
          <ac:chgData name="김경만" userId="8cab216f9b18b032" providerId="LiveId" clId="{FF6DB86B-C1A6-4A05-A0FD-9308921E323F}" dt="2018-04-07T13:03:36.460" v="3662" actId="2696"/>
          <ac:cxnSpMkLst>
            <pc:docMk/>
            <pc:sldMk cId="3144759267" sldId="290"/>
            <ac:cxnSpMk id="9" creationId="{230C2814-220A-4D9F-9FB7-31169DF0E30D}"/>
          </ac:cxnSpMkLst>
        </pc:cxnChg>
        <pc:cxnChg chg="add mod">
          <ac:chgData name="김경만" userId="8cab216f9b18b032" providerId="LiveId" clId="{FF6DB86B-C1A6-4A05-A0FD-9308921E323F}" dt="2018-04-07T13:04:18.798" v="3753" actId="1038"/>
          <ac:cxnSpMkLst>
            <pc:docMk/>
            <pc:sldMk cId="3144759267" sldId="290"/>
            <ac:cxnSpMk id="10" creationId="{797B7E2A-E757-4C6D-98A5-7A16D4699F3E}"/>
          </ac:cxnSpMkLst>
        </pc:cxnChg>
        <pc:cxnChg chg="add mod">
          <ac:chgData name="김경만" userId="8cab216f9b18b032" providerId="LiveId" clId="{FF6DB86B-C1A6-4A05-A0FD-9308921E323F}" dt="2018-04-07T13:04:18.798" v="3753" actId="1038"/>
          <ac:cxnSpMkLst>
            <pc:docMk/>
            <pc:sldMk cId="3144759267" sldId="290"/>
            <ac:cxnSpMk id="12" creationId="{84A5C445-630E-4844-A4FB-4E2A453CCDDF}"/>
          </ac:cxnSpMkLst>
        </pc:cxnChg>
        <pc:cxnChg chg="add mod">
          <ac:chgData name="김경만" userId="8cab216f9b18b032" providerId="LiveId" clId="{FF6DB86B-C1A6-4A05-A0FD-9308921E323F}" dt="2018-04-07T13:04:18.798" v="3753" actId="1038"/>
          <ac:cxnSpMkLst>
            <pc:docMk/>
            <pc:sldMk cId="3144759267" sldId="290"/>
            <ac:cxnSpMk id="13" creationId="{4EFFDEA0-B1B1-4FD8-A0A9-7B9ED2DDAAAA}"/>
          </ac:cxnSpMkLst>
        </pc:cxnChg>
        <pc:cxnChg chg="add mod">
          <ac:chgData name="김경만" userId="8cab216f9b18b032" providerId="LiveId" clId="{FF6DB86B-C1A6-4A05-A0FD-9308921E323F}" dt="2018-04-07T13:04:38.323" v="3758" actId="14100"/>
          <ac:cxnSpMkLst>
            <pc:docMk/>
            <pc:sldMk cId="3144759267" sldId="290"/>
            <ac:cxnSpMk id="14" creationId="{8B20DC88-50AA-4834-A3B5-E8AD3F922F44}"/>
          </ac:cxnSpMkLst>
        </pc:cxnChg>
        <pc:cxnChg chg="add mod">
          <ac:chgData name="김경만" userId="8cab216f9b18b032" providerId="LiveId" clId="{FF6DB86B-C1A6-4A05-A0FD-9308921E323F}" dt="2018-04-07T13:04:44.387" v="3760" actId="1076"/>
          <ac:cxnSpMkLst>
            <pc:docMk/>
            <pc:sldMk cId="3144759267" sldId="290"/>
            <ac:cxnSpMk id="15" creationId="{DEC3097E-39A7-4FBB-9F79-05D45FF7AA22}"/>
          </ac:cxnSpMkLst>
        </pc:cxnChg>
        <pc:cxnChg chg="add mod">
          <ac:chgData name="김경만" userId="8cab216f9b18b032" providerId="LiveId" clId="{FF6DB86B-C1A6-4A05-A0FD-9308921E323F}" dt="2018-04-07T13:04:46.912" v="3761" actId="1076"/>
          <ac:cxnSpMkLst>
            <pc:docMk/>
            <pc:sldMk cId="3144759267" sldId="290"/>
            <ac:cxnSpMk id="16" creationId="{DB38374D-432A-4B08-B40A-26180E181EA9}"/>
          </ac:cxnSpMkLst>
        </pc:cxnChg>
      </pc:sldChg>
      <pc:sldChg chg="addSp delSp modSp add">
        <pc:chgData name="김경만" userId="8cab216f9b18b032" providerId="LiveId" clId="{FF6DB86B-C1A6-4A05-A0FD-9308921E323F}" dt="2018-04-08T06:33:19.321" v="10229"/>
        <pc:sldMkLst>
          <pc:docMk/>
          <pc:sldMk cId="2090455089" sldId="291"/>
        </pc:sldMkLst>
        <pc:spChg chg="mod">
          <ac:chgData name="김경만" userId="8cab216f9b18b032" providerId="LiveId" clId="{FF6DB86B-C1A6-4A05-A0FD-9308921E323F}" dt="2018-04-07T12:49:13.351" v="3277" actId="20577"/>
          <ac:spMkLst>
            <pc:docMk/>
            <pc:sldMk cId="2090455089" sldId="291"/>
            <ac:spMk id="2" creationId="{2EB2F3ED-2C91-4EFF-B792-F31133D1C823}"/>
          </ac:spMkLst>
        </pc:spChg>
        <pc:spChg chg="add del mod">
          <ac:chgData name="김경만" userId="8cab216f9b18b032" providerId="LiveId" clId="{FF6DB86B-C1A6-4A05-A0FD-9308921E323F}" dt="2018-04-07T10:45:16.459" v="1627" actId="11529"/>
          <ac:spMkLst>
            <pc:docMk/>
            <pc:sldMk cId="2090455089" sldId="291"/>
            <ac:spMk id="3" creationId="{99506C6C-DA35-40F7-B938-7E46DDA2E53A}"/>
          </ac:spMkLst>
        </pc:spChg>
        <pc:spChg chg="add del mod">
          <ac:chgData name="김경만" userId="8cab216f9b18b032" providerId="LiveId" clId="{FF6DB86B-C1A6-4A05-A0FD-9308921E323F}" dt="2018-04-07T10:45:32.529" v="1629" actId="11529"/>
          <ac:spMkLst>
            <pc:docMk/>
            <pc:sldMk cId="2090455089" sldId="291"/>
            <ac:spMk id="4" creationId="{9A1ACBDD-3B23-4888-A2B3-C1BFF1A48817}"/>
          </ac:spMkLst>
        </pc:spChg>
        <pc:spChg chg="add del mod">
          <ac:chgData name="김경만" userId="8cab216f9b18b032" providerId="LiveId" clId="{FF6DB86B-C1A6-4A05-A0FD-9308921E323F}" dt="2018-04-07T10:48:31.819" v="1662" actId="478"/>
          <ac:spMkLst>
            <pc:docMk/>
            <pc:sldMk cId="2090455089" sldId="291"/>
            <ac:spMk id="5" creationId="{560FA0D3-98F9-47DE-AA0C-6260DE8306CF}"/>
          </ac:spMkLst>
        </pc:spChg>
        <pc:spChg chg="mod">
          <ac:chgData name="김경만" userId="8cab216f9b18b032" providerId="LiveId" clId="{FF6DB86B-C1A6-4A05-A0FD-9308921E323F}" dt="2018-04-08T06:33:19.321" v="10229"/>
          <ac:spMkLst>
            <pc:docMk/>
            <pc:sldMk cId="2090455089" sldId="291"/>
            <ac:spMk id="6" creationId="{A00576CF-E72B-42E1-B958-C8B5E8BE1230}"/>
          </ac:spMkLst>
        </pc:spChg>
        <pc:spChg chg="add">
          <ac:chgData name="김경만" userId="8cab216f9b18b032" providerId="LiveId" clId="{FF6DB86B-C1A6-4A05-A0FD-9308921E323F}" dt="2018-04-07T10:48:32.406" v="1663" actId="20577"/>
          <ac:spMkLst>
            <pc:docMk/>
            <pc:sldMk cId="2090455089" sldId="291"/>
            <ac:spMk id="8" creationId="{6FFEC87B-B6B6-4623-BF7B-AB5CF14BA40F}"/>
          </ac:spMkLst>
        </pc:spChg>
      </pc:sldChg>
      <pc:sldChg chg="addSp delSp modSp add">
        <pc:chgData name="김경만" userId="8cab216f9b18b032" providerId="LiveId" clId="{FF6DB86B-C1A6-4A05-A0FD-9308921E323F}" dt="2018-04-08T06:33:19.321" v="10229"/>
        <pc:sldMkLst>
          <pc:docMk/>
          <pc:sldMk cId="3482171403" sldId="292"/>
        </pc:sldMkLst>
        <pc:spChg chg="mod">
          <ac:chgData name="김경만" userId="8cab216f9b18b032" providerId="LiveId" clId="{FF6DB86B-C1A6-4A05-A0FD-9308921E323F}" dt="2018-04-07T12:49:13.351" v="3277" actId="20577"/>
          <ac:spMkLst>
            <pc:docMk/>
            <pc:sldMk cId="3482171403" sldId="292"/>
            <ac:spMk id="2" creationId="{2EB2F3ED-2C91-4EFF-B792-F31133D1C823}"/>
          </ac:spMkLst>
        </pc:spChg>
        <pc:spChg chg="mod">
          <ac:chgData name="김경만" userId="8cab216f9b18b032" providerId="LiveId" clId="{FF6DB86B-C1A6-4A05-A0FD-9308921E323F}" dt="2018-04-07T10:47:21.776" v="1641" actId="14100"/>
          <ac:spMkLst>
            <pc:docMk/>
            <pc:sldMk cId="3482171403" sldId="292"/>
            <ac:spMk id="5" creationId="{560FA0D3-98F9-47DE-AA0C-6260DE8306CF}"/>
          </ac:spMkLst>
        </pc:spChg>
        <pc:spChg chg="mod">
          <ac:chgData name="김경만" userId="8cab216f9b18b032" providerId="LiveId" clId="{FF6DB86B-C1A6-4A05-A0FD-9308921E323F}" dt="2018-04-08T06:33:19.321" v="10229"/>
          <ac:spMkLst>
            <pc:docMk/>
            <pc:sldMk cId="3482171403" sldId="292"/>
            <ac:spMk id="6" creationId="{A00576CF-E72B-42E1-B958-C8B5E8BE1230}"/>
          </ac:spMkLst>
        </pc:spChg>
        <pc:spChg chg="add mod">
          <ac:chgData name="김경만" userId="8cab216f9b18b032" providerId="LiveId" clId="{FF6DB86B-C1A6-4A05-A0FD-9308921E323F}" dt="2018-04-07T12:55:37.194" v="3403" actId="1076"/>
          <ac:spMkLst>
            <pc:docMk/>
            <pc:sldMk cId="3482171403" sldId="292"/>
            <ac:spMk id="10" creationId="{5DFB2356-96A1-4BAD-9D45-5A41D11FA320}"/>
          </ac:spMkLst>
        </pc:spChg>
        <pc:spChg chg="add mod">
          <ac:chgData name="김경만" userId="8cab216f9b18b032" providerId="LiveId" clId="{FF6DB86B-C1A6-4A05-A0FD-9308921E323F}" dt="2018-04-07T13:17:47.374" v="4562" actId="1076"/>
          <ac:spMkLst>
            <pc:docMk/>
            <pc:sldMk cId="3482171403" sldId="292"/>
            <ac:spMk id="12" creationId="{1E1E17D8-F5A6-4CFE-BCB6-F48DBA165E4A}"/>
          </ac:spMkLst>
        </pc:spChg>
        <pc:picChg chg="mod">
          <ac:chgData name="김경만" userId="8cab216f9b18b032" providerId="LiveId" clId="{FF6DB86B-C1A6-4A05-A0FD-9308921E323F}" dt="2018-04-07T13:17:40.290" v="4551" actId="1076"/>
          <ac:picMkLst>
            <pc:docMk/>
            <pc:sldMk cId="3482171403" sldId="292"/>
            <ac:picMk id="7" creationId="{5EA47AF8-3F97-4702-AFE4-508E864458D7}"/>
          </ac:picMkLst>
        </pc:picChg>
        <pc:cxnChg chg="add del mod">
          <ac:chgData name="김경만" userId="8cab216f9b18b032" providerId="LiveId" clId="{FF6DB86B-C1A6-4A05-A0FD-9308921E323F}" dt="2018-04-07T10:46:49.263" v="1638" actId="478"/>
          <ac:cxnSpMkLst>
            <pc:docMk/>
            <pc:sldMk cId="3482171403" sldId="292"/>
            <ac:cxnSpMk id="4" creationId="{49B2D30A-4BDB-485B-85A8-704462163C0A}"/>
          </ac:cxnSpMkLst>
        </pc:cxnChg>
        <pc:cxnChg chg="add mod">
          <ac:chgData name="김경만" userId="8cab216f9b18b032" providerId="LiveId" clId="{FF6DB86B-C1A6-4A05-A0FD-9308921E323F}" dt="2018-04-07T12:56:15.045" v="3406" actId="1076"/>
          <ac:cxnSpMkLst>
            <pc:docMk/>
            <pc:sldMk cId="3482171403" sldId="292"/>
            <ac:cxnSpMk id="8" creationId="{5A47AE25-1534-48B1-8F8E-BDCC8D665C8B}"/>
          </ac:cxnSpMkLst>
        </pc:cxnChg>
        <pc:cxnChg chg="add mod">
          <ac:chgData name="김경만" userId="8cab216f9b18b032" providerId="LiveId" clId="{FF6DB86B-C1A6-4A05-A0FD-9308921E323F}" dt="2018-04-07T10:47:47.388" v="1644" actId="208"/>
          <ac:cxnSpMkLst>
            <pc:docMk/>
            <pc:sldMk cId="3482171403" sldId="292"/>
            <ac:cxnSpMk id="9" creationId="{C621773C-192E-4109-9AF4-AD1A62D56DB4}"/>
          </ac:cxnSpMkLst>
        </pc:cxnChg>
        <pc:cxnChg chg="add mod">
          <ac:chgData name="김경만" userId="8cab216f9b18b032" providerId="LiveId" clId="{FF6DB86B-C1A6-4A05-A0FD-9308921E323F}" dt="2018-04-07T12:56:19.867" v="3408" actId="1076"/>
          <ac:cxnSpMkLst>
            <pc:docMk/>
            <pc:sldMk cId="3482171403" sldId="292"/>
            <ac:cxnSpMk id="11" creationId="{12BB2A2A-6D77-45BF-855F-E5D85759070A}"/>
          </ac:cxnSpMkLst>
        </pc:cxnChg>
      </pc:sldChg>
      <pc:sldChg chg="addSp delSp modSp add del">
        <pc:chgData name="김경만" userId="8cab216f9b18b032" providerId="LiveId" clId="{FF6DB86B-C1A6-4A05-A0FD-9308921E323F}" dt="2018-04-08T06:08:05.888" v="9862" actId="2696"/>
        <pc:sldMkLst>
          <pc:docMk/>
          <pc:sldMk cId="4135563191" sldId="293"/>
        </pc:sldMkLst>
        <pc:spChg chg="mod">
          <ac:chgData name="김경만" userId="8cab216f9b18b032" providerId="LiveId" clId="{FF6DB86B-C1A6-4A05-A0FD-9308921E323F}" dt="2018-04-07T12:44:06.554" v="3187" actId="20577"/>
          <ac:spMkLst>
            <pc:docMk/>
            <pc:sldMk cId="4135563191" sldId="293"/>
            <ac:spMk id="2" creationId="{2EB2F3ED-2C91-4EFF-B792-F31133D1C823}"/>
          </ac:spMkLst>
        </pc:spChg>
        <pc:spChg chg="add del mod">
          <ac:chgData name="김경만" userId="8cab216f9b18b032" providerId="LiveId" clId="{FF6DB86B-C1A6-4A05-A0FD-9308921E323F}" dt="2018-04-07T10:49:00.325" v="1666" actId="11529"/>
          <ac:spMkLst>
            <pc:docMk/>
            <pc:sldMk cId="4135563191" sldId="293"/>
            <ac:spMk id="3" creationId="{9C5FE8AA-6D74-4636-8E40-D58C6A5740AB}"/>
          </ac:spMkLst>
        </pc:spChg>
        <pc:spChg chg="add mod">
          <ac:chgData name="김경만" userId="8cab216f9b18b032" providerId="LiveId" clId="{FF6DB86B-C1A6-4A05-A0FD-9308921E323F}" dt="2018-04-08T06:07:36.125" v="9861"/>
          <ac:spMkLst>
            <pc:docMk/>
            <pc:sldMk cId="4135563191" sldId="293"/>
            <ac:spMk id="4" creationId="{61322E59-6F30-4E04-A863-412B81886361}"/>
          </ac:spMkLst>
        </pc:spChg>
        <pc:spChg chg="add del mod">
          <ac:chgData name="김경만" userId="8cab216f9b18b032" providerId="LiveId" clId="{FF6DB86B-C1A6-4A05-A0FD-9308921E323F}" dt="2018-04-07T11:57:05.024" v="1907" actId="478"/>
          <ac:spMkLst>
            <pc:docMk/>
            <pc:sldMk cId="4135563191" sldId="293"/>
            <ac:spMk id="4" creationId="{393478B9-4DD3-4EF8-811E-41CDF44E464E}"/>
          </ac:spMkLst>
        </pc:spChg>
        <pc:spChg chg="del">
          <ac:chgData name="김경만" userId="8cab216f9b18b032" providerId="LiveId" clId="{FF6DB86B-C1A6-4A05-A0FD-9308921E323F}" dt="2018-04-08T06:07:21.895" v="9790" actId="478"/>
          <ac:spMkLst>
            <pc:docMk/>
            <pc:sldMk cId="4135563191" sldId="293"/>
            <ac:spMk id="6" creationId="{A00576CF-E72B-42E1-B958-C8B5E8BE1230}"/>
          </ac:spMkLst>
        </pc:spChg>
        <pc:spChg chg="add del mod">
          <ac:chgData name="김경만" userId="8cab216f9b18b032" providerId="LiveId" clId="{FF6DB86B-C1A6-4A05-A0FD-9308921E323F}" dt="2018-04-07T11:57:05.441" v="1908" actId="478"/>
          <ac:spMkLst>
            <pc:docMk/>
            <pc:sldMk cId="4135563191" sldId="293"/>
            <ac:spMk id="7" creationId="{82EB3170-901B-4541-9727-CDACA80E695B}"/>
          </ac:spMkLst>
        </pc:spChg>
        <pc:picChg chg="del">
          <ac:chgData name="김경만" userId="8cab216f9b18b032" providerId="LiveId" clId="{FF6DB86B-C1A6-4A05-A0FD-9308921E323F}" dt="2018-04-08T06:07:20.804" v="9789" actId="478"/>
          <ac:picMkLst>
            <pc:docMk/>
            <pc:sldMk cId="4135563191" sldId="293"/>
            <ac:picMk id="8" creationId="{B58EDCF6-7402-4138-90D7-E3E653B084F3}"/>
          </ac:picMkLst>
        </pc:picChg>
      </pc:sldChg>
      <pc:sldChg chg="addSp delSp modSp add del">
        <pc:chgData name="김경만" userId="8cab216f9b18b032" providerId="LiveId" clId="{FF6DB86B-C1A6-4A05-A0FD-9308921E323F}" dt="2018-04-07T12:49:13.351" v="3277" actId="20577"/>
        <pc:sldMkLst>
          <pc:docMk/>
          <pc:sldMk cId="228000019" sldId="294"/>
        </pc:sldMkLst>
        <pc:spChg chg="mod">
          <ac:chgData name="김경만" userId="8cab216f9b18b032" providerId="LiveId" clId="{FF6DB86B-C1A6-4A05-A0FD-9308921E323F}" dt="2018-04-07T12:49:13.351" v="3277" actId="20577"/>
          <ac:spMkLst>
            <pc:docMk/>
            <pc:sldMk cId="228000019" sldId="294"/>
            <ac:spMk id="2" creationId="{2EB2F3ED-2C91-4EFF-B792-F31133D1C823}"/>
          </ac:spMkLst>
        </pc:spChg>
        <pc:spChg chg="add mod">
          <ac:chgData name="김경만" userId="8cab216f9b18b032" providerId="LiveId" clId="{FF6DB86B-C1A6-4A05-A0FD-9308921E323F}" dt="2018-04-07T10:50:04.599" v="1682" actId="208"/>
          <ac:spMkLst>
            <pc:docMk/>
            <pc:sldMk cId="228000019" sldId="294"/>
            <ac:spMk id="3" creationId="{4AF9BDDF-40BD-45EF-89A6-7DC0B74A7E5E}"/>
          </ac:spMkLst>
        </pc:spChg>
        <pc:spChg chg="del">
          <ac:chgData name="김경만" userId="8cab216f9b18b032" providerId="LiveId" clId="{FF6DB86B-C1A6-4A05-A0FD-9308921E323F}" dt="2018-04-07T10:50:10.045" v="1683" actId="478"/>
          <ac:spMkLst>
            <pc:docMk/>
            <pc:sldMk cId="228000019" sldId="294"/>
            <ac:spMk id="4" creationId="{393478B9-4DD3-4EF8-811E-41CDF44E464E}"/>
          </ac:spMkLst>
        </pc:spChg>
        <pc:spChg chg="del">
          <ac:chgData name="김경만" userId="8cab216f9b18b032" providerId="LiveId" clId="{FF6DB86B-C1A6-4A05-A0FD-9308921E323F}" dt="2018-04-07T10:50:10.538" v="1684" actId="478"/>
          <ac:spMkLst>
            <pc:docMk/>
            <pc:sldMk cId="228000019" sldId="294"/>
            <ac:spMk id="7" creationId="{82EB3170-901B-4541-9727-CDACA80E695B}"/>
          </ac:spMkLst>
        </pc:spChg>
      </pc:sldChg>
      <pc:sldChg chg="addSp delSp modSp add ord">
        <pc:chgData name="김경만" userId="8cab216f9b18b032" providerId="LiveId" clId="{FF6DB86B-C1A6-4A05-A0FD-9308921E323F}" dt="2018-04-07T13:03:46.145" v="3669" actId="14100"/>
        <pc:sldMkLst>
          <pc:docMk/>
          <pc:sldMk cId="3461442444" sldId="295"/>
        </pc:sldMkLst>
        <pc:spChg chg="mod">
          <ac:chgData name="김경만" userId="8cab216f9b18b032" providerId="LiveId" clId="{FF6DB86B-C1A6-4A05-A0FD-9308921E323F}" dt="2018-04-07T12:44:27.228" v="3189" actId="20577"/>
          <ac:spMkLst>
            <pc:docMk/>
            <pc:sldMk cId="3461442444" sldId="295"/>
            <ac:spMk id="2" creationId="{2EB2F3ED-2C91-4EFF-B792-F31133D1C823}"/>
          </ac:spMkLst>
        </pc:spChg>
        <pc:spChg chg="add mod">
          <ac:chgData name="김경만" userId="8cab216f9b18b032" providerId="LiveId" clId="{FF6DB86B-C1A6-4A05-A0FD-9308921E323F}" dt="2018-04-07T13:03:46.145" v="3669" actId="14100"/>
          <ac:spMkLst>
            <pc:docMk/>
            <pc:sldMk cId="3461442444" sldId="295"/>
            <ac:spMk id="10" creationId="{9D202EC2-32B7-4DB4-9551-03918DAB091E}"/>
          </ac:spMkLst>
        </pc:spChg>
        <pc:cxnChg chg="add del mod">
          <ac:chgData name="김경만" userId="8cab216f9b18b032" providerId="LiveId" clId="{FF6DB86B-C1A6-4A05-A0FD-9308921E323F}" dt="2018-04-07T10:52:22.466" v="1722" actId="11529"/>
          <ac:cxnSpMkLst>
            <pc:docMk/>
            <pc:sldMk cId="3461442444" sldId="295"/>
            <ac:cxnSpMk id="4" creationId="{B5E27D52-642B-4688-B133-EB4F42F2CFE9}"/>
          </ac:cxnSpMkLst>
        </pc:cxnChg>
        <pc:cxnChg chg="add mod">
          <ac:chgData name="김경만" userId="8cab216f9b18b032" providerId="LiveId" clId="{FF6DB86B-C1A6-4A05-A0FD-9308921E323F}" dt="2018-04-07T10:55:28.808" v="1848" actId="1037"/>
          <ac:cxnSpMkLst>
            <pc:docMk/>
            <pc:sldMk cId="3461442444" sldId="295"/>
            <ac:cxnSpMk id="7" creationId="{00CF5E57-D556-46E4-B8C4-199AD5BF201D}"/>
          </ac:cxnSpMkLst>
        </pc:cxnChg>
        <pc:cxnChg chg="add mod">
          <ac:chgData name="김경만" userId="8cab216f9b18b032" providerId="LiveId" clId="{FF6DB86B-C1A6-4A05-A0FD-9308921E323F}" dt="2018-04-07T10:55:28.808" v="1848" actId="1037"/>
          <ac:cxnSpMkLst>
            <pc:docMk/>
            <pc:sldMk cId="3461442444" sldId="295"/>
            <ac:cxnSpMk id="12" creationId="{B56C86B6-702F-4FE2-AADF-26BBF5F495DD}"/>
          </ac:cxnSpMkLst>
        </pc:cxnChg>
        <pc:cxnChg chg="add mod">
          <ac:chgData name="김경만" userId="8cab216f9b18b032" providerId="LiveId" clId="{FF6DB86B-C1A6-4A05-A0FD-9308921E323F}" dt="2018-04-07T10:55:28.808" v="1848" actId="1037"/>
          <ac:cxnSpMkLst>
            <pc:docMk/>
            <pc:sldMk cId="3461442444" sldId="295"/>
            <ac:cxnSpMk id="13" creationId="{57FC6ECD-52FE-4336-ACB5-2DF9E1E172F4}"/>
          </ac:cxnSpMkLst>
        </pc:cxnChg>
      </pc:sldChg>
      <pc:sldChg chg="addSp delSp modSp add ord">
        <pc:chgData name="김경만" userId="8cab216f9b18b032" providerId="LiveId" clId="{FF6DB86B-C1A6-4A05-A0FD-9308921E323F}" dt="2018-04-07T13:03:57.399" v="3673" actId="1076"/>
        <pc:sldMkLst>
          <pc:docMk/>
          <pc:sldMk cId="3833167856" sldId="296"/>
        </pc:sldMkLst>
        <pc:spChg chg="mod">
          <ac:chgData name="김경만" userId="8cab216f9b18b032" providerId="LiveId" clId="{FF6DB86B-C1A6-4A05-A0FD-9308921E323F}" dt="2018-04-07T12:44:27.228" v="3189" actId="20577"/>
          <ac:spMkLst>
            <pc:docMk/>
            <pc:sldMk cId="3833167856" sldId="296"/>
            <ac:spMk id="2" creationId="{2EB2F3ED-2C91-4EFF-B792-F31133D1C823}"/>
          </ac:spMkLst>
        </pc:spChg>
        <pc:spChg chg="mod">
          <ac:chgData name="김경만" userId="8cab216f9b18b032" providerId="LiveId" clId="{FF6DB86B-C1A6-4A05-A0FD-9308921E323F}" dt="2018-04-07T10:56:14.195" v="1906" actId="20577"/>
          <ac:spMkLst>
            <pc:docMk/>
            <pc:sldMk cId="3833167856" sldId="296"/>
            <ac:spMk id="6" creationId="{A00576CF-E72B-42E1-B958-C8B5E8BE1230}"/>
          </ac:spMkLst>
        </pc:spChg>
        <pc:spChg chg="add del mod">
          <ac:chgData name="김경만" userId="8cab216f9b18b032" providerId="LiveId" clId="{FF6DB86B-C1A6-4A05-A0FD-9308921E323F}" dt="2018-04-07T10:54:09.436" v="1768" actId="20577"/>
          <ac:spMkLst>
            <pc:docMk/>
            <pc:sldMk cId="3833167856" sldId="296"/>
            <ac:spMk id="9" creationId="{F5731260-9024-4D7E-A72E-9BE4E6E67B9D}"/>
          </ac:spMkLst>
        </pc:spChg>
        <pc:spChg chg="mod">
          <ac:chgData name="김경만" userId="8cab216f9b18b032" providerId="LiveId" clId="{FF6DB86B-C1A6-4A05-A0FD-9308921E323F}" dt="2018-04-07T13:03:57.399" v="3673" actId="1076"/>
          <ac:spMkLst>
            <pc:docMk/>
            <pc:sldMk cId="3833167856" sldId="296"/>
            <ac:spMk id="10" creationId="{9D202EC2-32B7-4DB4-9551-03918DAB091E}"/>
          </ac:spMkLst>
        </pc:spChg>
        <pc:picChg chg="add del mod">
          <ac:chgData name="김경만" userId="8cab216f9b18b032" providerId="LiveId" clId="{FF6DB86B-C1A6-4A05-A0FD-9308921E323F}" dt="2018-04-07T10:54:07.748" v="1766" actId="20577"/>
          <ac:picMkLst>
            <pc:docMk/>
            <pc:sldMk cId="3833167856" sldId="296"/>
            <ac:picMk id="4" creationId="{8EC761E9-AA8F-4CD0-BAB7-E0E18E45E4E5}"/>
          </ac:picMkLst>
        </pc:picChg>
        <pc:picChg chg="del">
          <ac:chgData name="김경만" userId="8cab216f9b18b032" providerId="LiveId" clId="{FF6DB86B-C1A6-4A05-A0FD-9308921E323F}" dt="2018-04-07T10:54:08.711" v="1767" actId="478"/>
          <ac:picMkLst>
            <pc:docMk/>
            <pc:sldMk cId="3833167856" sldId="296"/>
            <ac:picMk id="8" creationId="{B58EDCF6-7402-4138-90D7-E3E653B084F3}"/>
          </ac:picMkLst>
        </pc:picChg>
        <pc:picChg chg="add mod ord">
          <ac:chgData name="김경만" userId="8cab216f9b18b032" providerId="LiveId" clId="{FF6DB86B-C1A6-4A05-A0FD-9308921E323F}" dt="2018-04-07T10:54:11.950" v="1769" actId="167"/>
          <ac:picMkLst>
            <pc:docMk/>
            <pc:sldMk cId="3833167856" sldId="296"/>
            <ac:picMk id="14" creationId="{65102CF1-0829-4CCD-A11D-D8A96DCDC8FF}"/>
          </ac:picMkLst>
        </pc:picChg>
        <pc:cxnChg chg="mod">
          <ac:chgData name="김경만" userId="8cab216f9b18b032" providerId="LiveId" clId="{FF6DB86B-C1A6-4A05-A0FD-9308921E323F}" dt="2018-04-07T10:55:06.469" v="1786" actId="1076"/>
          <ac:cxnSpMkLst>
            <pc:docMk/>
            <pc:sldMk cId="3833167856" sldId="296"/>
            <ac:cxnSpMk id="7" creationId="{00CF5E57-D556-46E4-B8C4-199AD5BF201D}"/>
          </ac:cxnSpMkLst>
        </pc:cxnChg>
        <pc:cxnChg chg="mod">
          <ac:chgData name="김경만" userId="8cab216f9b18b032" providerId="LiveId" clId="{FF6DB86B-C1A6-4A05-A0FD-9308921E323F}" dt="2018-04-07T10:54:56.681" v="1782" actId="1076"/>
          <ac:cxnSpMkLst>
            <pc:docMk/>
            <pc:sldMk cId="3833167856" sldId="296"/>
            <ac:cxnSpMk id="12" creationId="{B56C86B6-702F-4FE2-AADF-26BBF5F495DD}"/>
          </ac:cxnSpMkLst>
        </pc:cxnChg>
        <pc:cxnChg chg="mod">
          <ac:chgData name="김경만" userId="8cab216f9b18b032" providerId="LiveId" clId="{FF6DB86B-C1A6-4A05-A0FD-9308921E323F}" dt="2018-04-07T10:54:58.843" v="1783" actId="1076"/>
          <ac:cxnSpMkLst>
            <pc:docMk/>
            <pc:sldMk cId="3833167856" sldId="296"/>
            <ac:cxnSpMk id="13" creationId="{57FC6ECD-52FE-4336-ACB5-2DF9E1E172F4}"/>
          </ac:cxnSpMkLst>
        </pc:cxnChg>
      </pc:sldChg>
      <pc:sldChg chg="addSp delSp modSp add ord">
        <pc:chgData name="김경만" userId="8cab216f9b18b032" providerId="LiveId" clId="{FF6DB86B-C1A6-4A05-A0FD-9308921E323F}" dt="2018-04-07T12:44:27.228" v="3189" actId="20577"/>
        <pc:sldMkLst>
          <pc:docMk/>
          <pc:sldMk cId="3870247779" sldId="297"/>
        </pc:sldMkLst>
        <pc:spChg chg="mod">
          <ac:chgData name="김경만" userId="8cab216f9b18b032" providerId="LiveId" clId="{FF6DB86B-C1A6-4A05-A0FD-9308921E323F}" dt="2018-04-07T12:44:27.228" v="3189" actId="20577"/>
          <ac:spMkLst>
            <pc:docMk/>
            <pc:sldMk cId="3870247779" sldId="297"/>
            <ac:spMk id="2" creationId="{2EB2F3ED-2C91-4EFF-B792-F31133D1C823}"/>
          </ac:spMkLst>
        </pc:spChg>
        <pc:spChg chg="add del mod">
          <ac:chgData name="김경만" userId="8cab216f9b18b032" providerId="LiveId" clId="{FF6DB86B-C1A6-4A05-A0FD-9308921E323F}" dt="2018-04-07T11:57:38.296" v="1911" actId="20577"/>
          <ac:spMkLst>
            <pc:docMk/>
            <pc:sldMk cId="3870247779" sldId="297"/>
            <ac:spMk id="3" creationId="{03AF2916-92C5-4CA5-A43F-0FF618748EAA}"/>
          </ac:spMkLst>
        </pc:spChg>
        <pc:spChg chg="mod">
          <ac:chgData name="김경만" userId="8cab216f9b18b032" providerId="LiveId" clId="{FF6DB86B-C1A6-4A05-A0FD-9308921E323F}" dt="2018-04-07T12:03:20.156" v="2093" actId="20577"/>
          <ac:spMkLst>
            <pc:docMk/>
            <pc:sldMk cId="3870247779" sldId="297"/>
            <ac:spMk id="6" creationId="{A00576CF-E72B-42E1-B958-C8B5E8BE1230}"/>
          </ac:spMkLst>
        </pc:spChg>
        <pc:spChg chg="mod ord">
          <ac:chgData name="김경만" userId="8cab216f9b18b032" providerId="LiveId" clId="{FF6DB86B-C1A6-4A05-A0FD-9308921E323F}" dt="2018-04-07T11:59:15.607" v="1934" actId="14100"/>
          <ac:spMkLst>
            <pc:docMk/>
            <pc:sldMk cId="3870247779" sldId="297"/>
            <ac:spMk id="10" creationId="{9D202EC2-32B7-4DB4-9551-03918DAB091E}"/>
          </ac:spMkLst>
        </pc:spChg>
        <pc:spChg chg="add mod">
          <ac:chgData name="김경만" userId="8cab216f9b18b032" providerId="LiveId" clId="{FF6DB86B-C1A6-4A05-A0FD-9308921E323F}" dt="2018-04-07T11:59:26.947" v="1938" actId="1076"/>
          <ac:spMkLst>
            <pc:docMk/>
            <pc:sldMk cId="3870247779" sldId="297"/>
            <ac:spMk id="15" creationId="{4AB19A26-DD4D-4F82-BEC7-3389FA58AA39}"/>
          </ac:spMkLst>
        </pc:spChg>
        <pc:spChg chg="add mod">
          <ac:chgData name="김경만" userId="8cab216f9b18b032" providerId="LiveId" clId="{FF6DB86B-C1A6-4A05-A0FD-9308921E323F}" dt="2018-04-07T11:59:58.711" v="1966" actId="20577"/>
          <ac:spMkLst>
            <pc:docMk/>
            <pc:sldMk cId="3870247779" sldId="297"/>
            <ac:spMk id="19" creationId="{DD5186A7-F7FE-44E6-8804-63A826441103}"/>
          </ac:spMkLst>
        </pc:spChg>
        <pc:spChg chg="add mod">
          <ac:chgData name="김경만" userId="8cab216f9b18b032" providerId="LiveId" clId="{FF6DB86B-C1A6-4A05-A0FD-9308921E323F}" dt="2018-04-07T12:00:08.510" v="1987" actId="20577"/>
          <ac:spMkLst>
            <pc:docMk/>
            <pc:sldMk cId="3870247779" sldId="297"/>
            <ac:spMk id="20" creationId="{A7247B86-10E8-49F1-9BC7-8BFA8B9A36CC}"/>
          </ac:spMkLst>
        </pc:spChg>
        <pc:picChg chg="add mod">
          <ac:chgData name="김경만" userId="8cab216f9b18b032" providerId="LiveId" clId="{FF6DB86B-C1A6-4A05-A0FD-9308921E323F}" dt="2018-04-07T11:59:28.427" v="1940" actId="1076"/>
          <ac:picMkLst>
            <pc:docMk/>
            <pc:sldMk cId="3870247779" sldId="297"/>
            <ac:picMk id="11" creationId="{9789F7BB-8E82-4398-8C6F-E8FAD613A24F}"/>
          </ac:picMkLst>
        </pc:picChg>
        <pc:cxnChg chg="mod ord">
          <ac:chgData name="김경만" userId="8cab216f9b18b032" providerId="LiveId" clId="{FF6DB86B-C1A6-4A05-A0FD-9308921E323F}" dt="2018-04-07T11:58:12.721" v="1920" actId="1076"/>
          <ac:cxnSpMkLst>
            <pc:docMk/>
            <pc:sldMk cId="3870247779" sldId="297"/>
            <ac:cxnSpMk id="7" creationId="{00CF5E57-D556-46E4-B8C4-199AD5BF201D}"/>
          </ac:cxnSpMkLst>
        </pc:cxnChg>
        <pc:cxnChg chg="mod ord">
          <ac:chgData name="김경만" userId="8cab216f9b18b032" providerId="LiveId" clId="{FF6DB86B-C1A6-4A05-A0FD-9308921E323F}" dt="2018-04-07T11:58:03.038" v="1917" actId="1076"/>
          <ac:cxnSpMkLst>
            <pc:docMk/>
            <pc:sldMk cId="3870247779" sldId="297"/>
            <ac:cxnSpMk id="12" creationId="{B56C86B6-702F-4FE2-AADF-26BBF5F495DD}"/>
          </ac:cxnSpMkLst>
        </pc:cxnChg>
        <pc:cxnChg chg="mod ord">
          <ac:chgData name="김경만" userId="8cab216f9b18b032" providerId="LiveId" clId="{FF6DB86B-C1A6-4A05-A0FD-9308921E323F}" dt="2018-04-07T11:57:59.696" v="1916" actId="1076"/>
          <ac:cxnSpMkLst>
            <pc:docMk/>
            <pc:sldMk cId="3870247779" sldId="297"/>
            <ac:cxnSpMk id="13" creationId="{57FC6ECD-52FE-4336-ACB5-2DF9E1E172F4}"/>
          </ac:cxnSpMkLst>
        </pc:cxnChg>
        <pc:cxnChg chg="add mod">
          <ac:chgData name="김경만" userId="8cab216f9b18b032" providerId="LiveId" clId="{FF6DB86B-C1A6-4A05-A0FD-9308921E323F}" dt="2018-04-07T11:59:01.996" v="1931" actId="1076"/>
          <ac:cxnSpMkLst>
            <pc:docMk/>
            <pc:sldMk cId="3870247779" sldId="297"/>
            <ac:cxnSpMk id="14" creationId="{F1513137-3656-464F-A944-1E78C376C260}"/>
          </ac:cxnSpMkLst>
        </pc:cxnChg>
        <pc:cxnChg chg="add mod">
          <ac:chgData name="김경만" userId="8cab216f9b18b032" providerId="LiveId" clId="{FF6DB86B-C1A6-4A05-A0FD-9308921E323F}" dt="2018-04-07T11:59:01.996" v="1931" actId="1076"/>
          <ac:cxnSpMkLst>
            <pc:docMk/>
            <pc:sldMk cId="3870247779" sldId="297"/>
            <ac:cxnSpMk id="16" creationId="{480944F5-07C4-4FBE-9C00-AA040C83BA69}"/>
          </ac:cxnSpMkLst>
        </pc:cxnChg>
        <pc:cxnChg chg="add mod">
          <ac:chgData name="김경만" userId="8cab216f9b18b032" providerId="LiveId" clId="{FF6DB86B-C1A6-4A05-A0FD-9308921E323F}" dt="2018-04-07T11:59:01.996" v="1931" actId="1076"/>
          <ac:cxnSpMkLst>
            <pc:docMk/>
            <pc:sldMk cId="3870247779" sldId="297"/>
            <ac:cxnSpMk id="17" creationId="{3F193DD8-5B75-4B23-A875-F489F68E427A}"/>
          </ac:cxnSpMkLst>
        </pc:cxnChg>
      </pc:sldChg>
      <pc:sldChg chg="delSp add del">
        <pc:chgData name="김경만" userId="8cab216f9b18b032" providerId="LiveId" clId="{FF6DB86B-C1A6-4A05-A0FD-9308921E323F}" dt="2018-04-07T11:58:26.873" v="1923" actId="2696"/>
        <pc:sldMkLst>
          <pc:docMk/>
          <pc:sldMk cId="794896842" sldId="298"/>
        </pc:sldMkLst>
        <pc:spChg chg="del">
          <ac:chgData name="김경만" userId="8cab216f9b18b032" providerId="LiveId" clId="{FF6DB86B-C1A6-4A05-A0FD-9308921E323F}" dt="2018-04-07T11:58:25.350" v="1922" actId="2696"/>
          <ac:spMkLst>
            <pc:docMk/>
            <pc:sldMk cId="794896842" sldId="298"/>
            <ac:spMk id="10" creationId="{9D202EC2-32B7-4DB4-9551-03918DAB091E}"/>
          </ac:spMkLst>
        </pc:spChg>
        <pc:cxnChg chg="del">
          <ac:chgData name="김경만" userId="8cab216f9b18b032" providerId="LiveId" clId="{FF6DB86B-C1A6-4A05-A0FD-9308921E323F}" dt="2018-04-07T11:58:25.350" v="1922" actId="2696"/>
          <ac:cxnSpMkLst>
            <pc:docMk/>
            <pc:sldMk cId="794896842" sldId="298"/>
            <ac:cxnSpMk id="7" creationId="{00CF5E57-D556-46E4-B8C4-199AD5BF201D}"/>
          </ac:cxnSpMkLst>
        </pc:cxnChg>
        <pc:cxnChg chg="del">
          <ac:chgData name="김경만" userId="8cab216f9b18b032" providerId="LiveId" clId="{FF6DB86B-C1A6-4A05-A0FD-9308921E323F}" dt="2018-04-07T11:58:25.350" v="1922" actId="2696"/>
          <ac:cxnSpMkLst>
            <pc:docMk/>
            <pc:sldMk cId="794896842" sldId="298"/>
            <ac:cxnSpMk id="12" creationId="{B56C86B6-702F-4FE2-AADF-26BBF5F495DD}"/>
          </ac:cxnSpMkLst>
        </pc:cxnChg>
        <pc:cxnChg chg="del">
          <ac:chgData name="김경만" userId="8cab216f9b18b032" providerId="LiveId" clId="{FF6DB86B-C1A6-4A05-A0FD-9308921E323F}" dt="2018-04-07T11:58:25.350" v="1922" actId="2696"/>
          <ac:cxnSpMkLst>
            <pc:docMk/>
            <pc:sldMk cId="794896842" sldId="298"/>
            <ac:cxnSpMk id="13" creationId="{57FC6ECD-52FE-4336-ACB5-2DF9E1E172F4}"/>
          </ac:cxnSpMkLst>
        </pc:cxnChg>
      </pc:sldChg>
      <pc:sldChg chg="addSp delSp modSp add">
        <pc:chgData name="김경만" userId="8cab216f9b18b032" providerId="LiveId" clId="{FF6DB86B-C1A6-4A05-A0FD-9308921E323F}" dt="2018-04-07T12:44:27.228" v="3189" actId="20577"/>
        <pc:sldMkLst>
          <pc:docMk/>
          <pc:sldMk cId="1357309331" sldId="298"/>
        </pc:sldMkLst>
        <pc:spChg chg="mod">
          <ac:chgData name="김경만" userId="8cab216f9b18b032" providerId="LiveId" clId="{FF6DB86B-C1A6-4A05-A0FD-9308921E323F}" dt="2018-04-07T12:44:27.228" v="3189" actId="20577"/>
          <ac:spMkLst>
            <pc:docMk/>
            <pc:sldMk cId="1357309331" sldId="298"/>
            <ac:spMk id="2" creationId="{2EB2F3ED-2C91-4EFF-B792-F31133D1C823}"/>
          </ac:spMkLst>
        </pc:spChg>
        <pc:spChg chg="add del mod">
          <ac:chgData name="김경만" userId="8cab216f9b18b032" providerId="LiveId" clId="{FF6DB86B-C1A6-4A05-A0FD-9308921E323F}" dt="2018-04-07T12:00:38.175" v="1990" actId="20577"/>
          <ac:spMkLst>
            <pc:docMk/>
            <pc:sldMk cId="1357309331" sldId="298"/>
            <ac:spMk id="3" creationId="{ABAC0103-4057-48C1-9843-82768D2667F1}"/>
          </ac:spMkLst>
        </pc:spChg>
        <pc:spChg chg="mod">
          <ac:chgData name="김경만" userId="8cab216f9b18b032" providerId="LiveId" clId="{FF6DB86B-C1A6-4A05-A0FD-9308921E323F}" dt="2018-04-07T12:03:26.431" v="2094" actId="20577"/>
          <ac:spMkLst>
            <pc:docMk/>
            <pc:sldMk cId="1357309331" sldId="298"/>
            <ac:spMk id="6" creationId="{A00576CF-E72B-42E1-B958-C8B5E8BE1230}"/>
          </ac:spMkLst>
        </pc:spChg>
        <pc:spChg chg="add">
          <ac:chgData name="김경만" userId="8cab216f9b18b032" providerId="LiveId" clId="{FF6DB86B-C1A6-4A05-A0FD-9308921E323F}" dt="2018-04-07T12:00:44.156" v="1991" actId="20577"/>
          <ac:spMkLst>
            <pc:docMk/>
            <pc:sldMk cId="1357309331" sldId="298"/>
            <ac:spMk id="9" creationId="{9406681C-DAAE-4A86-B860-1B78E35A807B}"/>
          </ac:spMkLst>
        </pc:spChg>
        <pc:spChg chg="add">
          <ac:chgData name="김경만" userId="8cab216f9b18b032" providerId="LiveId" clId="{FF6DB86B-C1A6-4A05-A0FD-9308921E323F}" dt="2018-04-07T12:00:44.156" v="1991" actId="20577"/>
          <ac:spMkLst>
            <pc:docMk/>
            <pc:sldMk cId="1357309331" sldId="298"/>
            <ac:spMk id="10" creationId="{92CE5912-2B9C-4981-93F8-80421BF813F5}"/>
          </ac:spMkLst>
        </pc:spChg>
        <pc:picChg chg="add">
          <ac:chgData name="김경만" userId="8cab216f9b18b032" providerId="LiveId" clId="{FF6DB86B-C1A6-4A05-A0FD-9308921E323F}" dt="2018-04-07T12:00:38.175" v="1990" actId="20577"/>
          <ac:picMkLst>
            <pc:docMk/>
            <pc:sldMk cId="1357309331" sldId="298"/>
            <ac:picMk id="7" creationId="{757CD179-14BA-47B2-BEBD-E47F98336A7C}"/>
          </ac:picMkLst>
        </pc:picChg>
      </pc:sldChg>
      <pc:sldChg chg="delSp modSp add">
        <pc:chgData name="김경만" userId="8cab216f9b18b032" providerId="LiveId" clId="{FF6DB86B-C1A6-4A05-A0FD-9308921E323F}" dt="2018-04-07T12:44:27.228" v="3189" actId="20577"/>
        <pc:sldMkLst>
          <pc:docMk/>
          <pc:sldMk cId="882782892" sldId="299"/>
        </pc:sldMkLst>
        <pc:spChg chg="mod">
          <ac:chgData name="김경만" userId="8cab216f9b18b032" providerId="LiveId" clId="{FF6DB86B-C1A6-4A05-A0FD-9308921E323F}" dt="2018-04-07T12:44:27.228" v="3189" actId="20577"/>
          <ac:spMkLst>
            <pc:docMk/>
            <pc:sldMk cId="882782892" sldId="299"/>
            <ac:spMk id="2" creationId="{2EB2F3ED-2C91-4EFF-B792-F31133D1C823}"/>
          </ac:spMkLst>
        </pc:spChg>
        <pc:spChg chg="del">
          <ac:chgData name="김경만" userId="8cab216f9b18b032" providerId="LiveId" clId="{FF6DB86B-C1A6-4A05-A0FD-9308921E323F}" dt="2018-04-07T12:01:08.685" v="1998" actId="478"/>
          <ac:spMkLst>
            <pc:docMk/>
            <pc:sldMk cId="882782892" sldId="299"/>
            <ac:spMk id="10" creationId="{9D202EC2-32B7-4DB4-9551-03918DAB091E}"/>
          </ac:spMkLst>
        </pc:spChg>
        <pc:cxnChg chg="del">
          <ac:chgData name="김경만" userId="8cab216f9b18b032" providerId="LiveId" clId="{FF6DB86B-C1A6-4A05-A0FD-9308921E323F}" dt="2018-04-07T12:01:08.685" v="1998" actId="478"/>
          <ac:cxnSpMkLst>
            <pc:docMk/>
            <pc:sldMk cId="882782892" sldId="299"/>
            <ac:cxnSpMk id="7" creationId="{00CF5E57-D556-46E4-B8C4-199AD5BF201D}"/>
          </ac:cxnSpMkLst>
        </pc:cxnChg>
        <pc:cxnChg chg="del">
          <ac:chgData name="김경만" userId="8cab216f9b18b032" providerId="LiveId" clId="{FF6DB86B-C1A6-4A05-A0FD-9308921E323F}" dt="2018-04-07T12:01:08.685" v="1998" actId="478"/>
          <ac:cxnSpMkLst>
            <pc:docMk/>
            <pc:sldMk cId="882782892" sldId="299"/>
            <ac:cxnSpMk id="12" creationId="{B56C86B6-702F-4FE2-AADF-26BBF5F495DD}"/>
          </ac:cxnSpMkLst>
        </pc:cxnChg>
        <pc:cxnChg chg="del">
          <ac:chgData name="김경만" userId="8cab216f9b18b032" providerId="LiveId" clId="{FF6DB86B-C1A6-4A05-A0FD-9308921E323F}" dt="2018-04-07T12:01:08.685" v="1998" actId="478"/>
          <ac:cxnSpMkLst>
            <pc:docMk/>
            <pc:sldMk cId="882782892" sldId="299"/>
            <ac:cxnSpMk id="13" creationId="{57FC6ECD-52FE-4336-ACB5-2DF9E1E172F4}"/>
          </ac:cxnSpMkLst>
        </pc:cxnChg>
      </pc:sldChg>
      <pc:sldChg chg="add del">
        <pc:chgData name="김경만" userId="8cab216f9b18b032" providerId="LiveId" clId="{FF6DB86B-C1A6-4A05-A0FD-9308921E323F}" dt="2018-04-07T12:01:01.621" v="1996" actId="2696"/>
        <pc:sldMkLst>
          <pc:docMk/>
          <pc:sldMk cId="3894003717" sldId="299"/>
        </pc:sldMkLst>
      </pc:sldChg>
      <pc:sldChg chg="addSp delSp modSp add">
        <pc:chgData name="김경만" userId="8cab216f9b18b032" providerId="LiveId" clId="{FF6DB86B-C1A6-4A05-A0FD-9308921E323F}" dt="2018-04-07T12:49:13.351" v="3277" actId="20577"/>
        <pc:sldMkLst>
          <pc:docMk/>
          <pc:sldMk cId="802505318" sldId="300"/>
        </pc:sldMkLst>
        <pc:spChg chg="mod">
          <ac:chgData name="김경만" userId="8cab216f9b18b032" providerId="LiveId" clId="{FF6DB86B-C1A6-4A05-A0FD-9308921E323F}" dt="2018-04-07T12:49:13.351" v="3277" actId="20577"/>
          <ac:spMkLst>
            <pc:docMk/>
            <pc:sldMk cId="802505318" sldId="300"/>
            <ac:spMk id="2" creationId="{2EB2F3ED-2C91-4EFF-B792-F31133D1C823}"/>
          </ac:spMkLst>
        </pc:spChg>
        <pc:spChg chg="add mod">
          <ac:chgData name="김경만" userId="8cab216f9b18b032" providerId="LiveId" clId="{FF6DB86B-C1A6-4A05-A0FD-9308921E323F}" dt="2018-04-07T12:43:14.748" v="3160" actId="1076"/>
          <ac:spMkLst>
            <pc:docMk/>
            <pc:sldMk cId="802505318" sldId="300"/>
            <ac:spMk id="7" creationId="{3B7D4A78-A8A2-4A44-A56B-A2BDD5F47144}"/>
          </ac:spMkLst>
        </pc:spChg>
        <pc:picChg chg="mod">
          <ac:chgData name="김경만" userId="8cab216f9b18b032" providerId="LiveId" clId="{FF6DB86B-C1A6-4A05-A0FD-9308921E323F}" dt="2018-04-07T12:07:33.330" v="2172" actId="1076"/>
          <ac:picMkLst>
            <pc:docMk/>
            <pc:sldMk cId="802505318" sldId="300"/>
            <ac:picMk id="8" creationId="{B58EDCF6-7402-4138-90D7-E3E653B084F3}"/>
          </ac:picMkLst>
        </pc:picChg>
        <pc:cxnChg chg="add mod">
          <ac:chgData name="김경만" userId="8cab216f9b18b032" providerId="LiveId" clId="{FF6DB86B-C1A6-4A05-A0FD-9308921E323F}" dt="2018-04-07T12:07:48.726" v="2174" actId="14100"/>
          <ac:cxnSpMkLst>
            <pc:docMk/>
            <pc:sldMk cId="802505318" sldId="300"/>
            <ac:cxnSpMk id="5" creationId="{E0F5C00B-12C2-4575-94F3-E9083F8BF461}"/>
          </ac:cxnSpMkLst>
        </pc:cxnChg>
        <pc:cxnChg chg="add del mod">
          <ac:chgData name="김경만" userId="8cab216f9b18b032" providerId="LiveId" clId="{FF6DB86B-C1A6-4A05-A0FD-9308921E323F}" dt="2018-04-07T12:07:21.603" v="2164" actId="478"/>
          <ac:cxnSpMkLst>
            <pc:docMk/>
            <pc:sldMk cId="802505318" sldId="300"/>
            <ac:cxnSpMk id="9" creationId="{673A77E1-DFA5-492B-AE0C-4B05A6B7C682}"/>
          </ac:cxnSpMkLst>
        </pc:cxnChg>
        <pc:cxnChg chg="add del mod">
          <ac:chgData name="김경만" userId="8cab216f9b18b032" providerId="LiveId" clId="{FF6DB86B-C1A6-4A05-A0FD-9308921E323F}" dt="2018-04-07T12:07:20.491" v="2162" actId="478"/>
          <ac:cxnSpMkLst>
            <pc:docMk/>
            <pc:sldMk cId="802505318" sldId="300"/>
            <ac:cxnSpMk id="11" creationId="{4755C994-DF2D-4099-B1F6-A7F7A61E8B92}"/>
          </ac:cxnSpMkLst>
        </pc:cxnChg>
        <pc:cxnChg chg="add del mod">
          <ac:chgData name="김경만" userId="8cab216f9b18b032" providerId="LiveId" clId="{FF6DB86B-C1A6-4A05-A0FD-9308921E323F}" dt="2018-04-07T12:07:22.907" v="2166" actId="478"/>
          <ac:cxnSpMkLst>
            <pc:docMk/>
            <pc:sldMk cId="802505318" sldId="300"/>
            <ac:cxnSpMk id="13" creationId="{08884B21-A29E-4AEB-9DF6-4A29BDD63B1E}"/>
          </ac:cxnSpMkLst>
        </pc:cxnChg>
        <pc:cxnChg chg="add del mod">
          <ac:chgData name="김경만" userId="8cab216f9b18b032" providerId="LiveId" clId="{FF6DB86B-C1A6-4A05-A0FD-9308921E323F}" dt="2018-04-07T12:07:23.595" v="2167" actId="478"/>
          <ac:cxnSpMkLst>
            <pc:docMk/>
            <pc:sldMk cId="802505318" sldId="300"/>
            <ac:cxnSpMk id="17" creationId="{A913D6E4-AA22-41B0-85DA-04EAD787A2B6}"/>
          </ac:cxnSpMkLst>
        </pc:cxnChg>
        <pc:cxnChg chg="add mod">
          <ac:chgData name="김경만" userId="8cab216f9b18b032" providerId="LiveId" clId="{FF6DB86B-C1A6-4A05-A0FD-9308921E323F}" dt="2018-04-07T12:06:25.082" v="2143" actId="1076"/>
          <ac:cxnSpMkLst>
            <pc:docMk/>
            <pc:sldMk cId="802505318" sldId="300"/>
            <ac:cxnSpMk id="27" creationId="{99D03064-9392-438A-B046-D10EADD5A9B1}"/>
          </ac:cxnSpMkLst>
        </pc:cxnChg>
        <pc:cxnChg chg="add del mod">
          <ac:chgData name="김경만" userId="8cab216f9b18b032" providerId="LiveId" clId="{FF6DB86B-C1A6-4A05-A0FD-9308921E323F}" dt="2018-04-07T12:07:19.891" v="2161" actId="478"/>
          <ac:cxnSpMkLst>
            <pc:docMk/>
            <pc:sldMk cId="802505318" sldId="300"/>
            <ac:cxnSpMk id="28" creationId="{0CD5C1EB-8159-46D9-8057-20A551CD5E92}"/>
          </ac:cxnSpMkLst>
        </pc:cxnChg>
        <pc:cxnChg chg="add del mod">
          <ac:chgData name="김경만" userId="8cab216f9b18b032" providerId="LiveId" clId="{FF6DB86B-C1A6-4A05-A0FD-9308921E323F}" dt="2018-04-07T12:07:21.146" v="2163" actId="478"/>
          <ac:cxnSpMkLst>
            <pc:docMk/>
            <pc:sldMk cId="802505318" sldId="300"/>
            <ac:cxnSpMk id="29" creationId="{DB9951D5-AC8D-44B3-9D56-1671B62B3CDC}"/>
          </ac:cxnSpMkLst>
        </pc:cxnChg>
        <pc:cxnChg chg="add del mod">
          <ac:chgData name="김경만" userId="8cab216f9b18b032" providerId="LiveId" clId="{FF6DB86B-C1A6-4A05-A0FD-9308921E323F}" dt="2018-04-07T12:07:22.475" v="2165" actId="478"/>
          <ac:cxnSpMkLst>
            <pc:docMk/>
            <pc:sldMk cId="802505318" sldId="300"/>
            <ac:cxnSpMk id="30" creationId="{B9017063-644D-4C71-ACA4-BED4B0777525}"/>
          </ac:cxnSpMkLst>
        </pc:cxnChg>
        <pc:cxnChg chg="add del mod">
          <ac:chgData name="김경만" userId="8cab216f9b18b032" providerId="LiveId" clId="{FF6DB86B-C1A6-4A05-A0FD-9308921E323F}" dt="2018-04-07T12:07:24.363" v="2168" actId="478"/>
          <ac:cxnSpMkLst>
            <pc:docMk/>
            <pc:sldMk cId="802505318" sldId="300"/>
            <ac:cxnSpMk id="31" creationId="{55D23F94-1CAB-4E9A-A1AC-04E016C09B1F}"/>
          </ac:cxnSpMkLst>
        </pc:cxnChg>
        <pc:cxnChg chg="add mod">
          <ac:chgData name="김경만" userId="8cab216f9b18b032" providerId="LiveId" clId="{FF6DB86B-C1A6-4A05-A0FD-9308921E323F}" dt="2018-04-07T12:07:51.528" v="2175" actId="1076"/>
          <ac:cxnSpMkLst>
            <pc:docMk/>
            <pc:sldMk cId="802505318" sldId="300"/>
            <ac:cxnSpMk id="32" creationId="{C7BBB280-3AE1-41C1-B988-FB8FD47781AE}"/>
          </ac:cxnSpMkLst>
        </pc:cxnChg>
      </pc:sldChg>
      <pc:sldChg chg="addSp delSp modSp add ord">
        <pc:chgData name="김경만" userId="8cab216f9b18b032" providerId="LiveId" clId="{FF6DB86B-C1A6-4A05-A0FD-9308921E323F}" dt="2018-04-07T12:49:13.351" v="3277" actId="20577"/>
        <pc:sldMkLst>
          <pc:docMk/>
          <pc:sldMk cId="4082712931" sldId="301"/>
        </pc:sldMkLst>
        <pc:spChg chg="mod">
          <ac:chgData name="김경만" userId="8cab216f9b18b032" providerId="LiveId" clId="{FF6DB86B-C1A6-4A05-A0FD-9308921E323F}" dt="2018-04-07T12:49:13.351" v="3277" actId="20577"/>
          <ac:spMkLst>
            <pc:docMk/>
            <pc:sldMk cId="4082712931" sldId="301"/>
            <ac:spMk id="2" creationId="{2EB2F3ED-2C91-4EFF-B792-F31133D1C823}"/>
          </ac:spMkLst>
        </pc:spChg>
        <pc:spChg chg="mod">
          <ac:chgData name="김경만" userId="8cab216f9b18b032" providerId="LiveId" clId="{FF6DB86B-C1A6-4A05-A0FD-9308921E323F}" dt="2018-04-07T12:15:29.530" v="2399" actId="1076"/>
          <ac:spMkLst>
            <pc:docMk/>
            <pc:sldMk cId="4082712931" sldId="301"/>
            <ac:spMk id="6" creationId="{A00576CF-E72B-42E1-B958-C8B5E8BE1230}"/>
          </ac:spMkLst>
        </pc:spChg>
        <pc:spChg chg="mod">
          <ac:chgData name="김경만" userId="8cab216f9b18b032" providerId="LiveId" clId="{FF6DB86B-C1A6-4A05-A0FD-9308921E323F}" dt="2018-04-07T12:11:25.882" v="2296" actId="1076"/>
          <ac:spMkLst>
            <pc:docMk/>
            <pc:sldMk cId="4082712931" sldId="301"/>
            <ac:spMk id="7" creationId="{3B7D4A78-A8A2-4A44-A56B-A2BDD5F47144}"/>
          </ac:spMkLst>
        </pc:spChg>
        <pc:spChg chg="add mod">
          <ac:chgData name="김경만" userId="8cab216f9b18b032" providerId="LiveId" clId="{FF6DB86B-C1A6-4A05-A0FD-9308921E323F}" dt="2018-04-07T12:43:29.487" v="3162" actId="20577"/>
          <ac:spMkLst>
            <pc:docMk/>
            <pc:sldMk cId="4082712931" sldId="301"/>
            <ac:spMk id="33" creationId="{754925A5-FCE7-4B34-B424-384F44666D11}"/>
          </ac:spMkLst>
        </pc:spChg>
        <pc:spChg chg="add mod">
          <ac:chgData name="김경만" userId="8cab216f9b18b032" providerId="LiveId" clId="{FF6DB86B-C1A6-4A05-A0FD-9308921E323F}" dt="2018-04-07T12:11:12.052" v="2294" actId="20577"/>
          <ac:spMkLst>
            <pc:docMk/>
            <pc:sldMk cId="4082712931" sldId="301"/>
            <ac:spMk id="34" creationId="{FD4716DD-9DB7-4244-9931-4BCB224C1C0F}"/>
          </ac:spMkLst>
        </pc:spChg>
        <pc:spChg chg="add mod">
          <ac:chgData name="김경만" userId="8cab216f9b18b032" providerId="LiveId" clId="{FF6DB86B-C1A6-4A05-A0FD-9308921E323F}" dt="2018-04-07T12:15:45.149" v="2403" actId="1076"/>
          <ac:spMkLst>
            <pc:docMk/>
            <pc:sldMk cId="4082712931" sldId="301"/>
            <ac:spMk id="36" creationId="{EE733D0E-C3C4-418F-992F-C45AA8175C3E}"/>
          </ac:spMkLst>
        </pc:spChg>
        <pc:picChg chg="mod">
          <ac:chgData name="김경만" userId="8cab216f9b18b032" providerId="LiveId" clId="{FF6DB86B-C1A6-4A05-A0FD-9308921E323F}" dt="2018-04-07T12:09:17.675" v="2253" actId="1076"/>
          <ac:picMkLst>
            <pc:docMk/>
            <pc:sldMk cId="4082712931" sldId="301"/>
            <ac:picMk id="8" creationId="{B58EDCF6-7402-4138-90D7-E3E653B084F3}"/>
          </ac:picMkLst>
        </pc:picChg>
        <pc:cxnChg chg="mod">
          <ac:chgData name="김경만" userId="8cab216f9b18b032" providerId="LiveId" clId="{FF6DB86B-C1A6-4A05-A0FD-9308921E323F}" dt="2018-04-07T12:10:02.444" v="2264" actId="1076"/>
          <ac:cxnSpMkLst>
            <pc:docMk/>
            <pc:sldMk cId="4082712931" sldId="301"/>
            <ac:cxnSpMk id="5" creationId="{E0F5C00B-12C2-4575-94F3-E9083F8BF461}"/>
          </ac:cxnSpMkLst>
        </pc:cxnChg>
        <pc:cxnChg chg="mod">
          <ac:chgData name="김경만" userId="8cab216f9b18b032" providerId="LiveId" clId="{FF6DB86B-C1A6-4A05-A0FD-9308921E323F}" dt="2018-04-07T12:10:03.775" v="2265" actId="1076"/>
          <ac:cxnSpMkLst>
            <pc:docMk/>
            <pc:sldMk cId="4082712931" sldId="301"/>
            <ac:cxnSpMk id="9" creationId="{673A77E1-DFA5-492B-AE0C-4B05A6B7C682}"/>
          </ac:cxnSpMkLst>
        </pc:cxnChg>
        <pc:cxnChg chg="mod">
          <ac:chgData name="김경만" userId="8cab216f9b18b032" providerId="LiveId" clId="{FF6DB86B-C1A6-4A05-A0FD-9308921E323F}" dt="2018-04-07T12:14:47.396" v="2384" actId="14100"/>
          <ac:cxnSpMkLst>
            <pc:docMk/>
            <pc:sldMk cId="4082712931" sldId="301"/>
            <ac:cxnSpMk id="11" creationId="{4755C994-DF2D-4099-B1F6-A7F7A61E8B92}"/>
          </ac:cxnSpMkLst>
        </pc:cxnChg>
        <pc:cxnChg chg="mod">
          <ac:chgData name="김경만" userId="8cab216f9b18b032" providerId="LiveId" clId="{FF6DB86B-C1A6-4A05-A0FD-9308921E323F}" dt="2018-04-07T12:14:52.125" v="2386" actId="14100"/>
          <ac:cxnSpMkLst>
            <pc:docMk/>
            <pc:sldMk cId="4082712931" sldId="301"/>
            <ac:cxnSpMk id="13" creationId="{08884B21-A29E-4AEB-9DF6-4A29BDD63B1E}"/>
          </ac:cxnSpMkLst>
        </pc:cxnChg>
        <pc:cxnChg chg="mod">
          <ac:chgData name="김경만" userId="8cab216f9b18b032" providerId="LiveId" clId="{FF6DB86B-C1A6-4A05-A0FD-9308921E323F}" dt="2018-04-07T12:10:10.571" v="2269" actId="1076"/>
          <ac:cxnSpMkLst>
            <pc:docMk/>
            <pc:sldMk cId="4082712931" sldId="301"/>
            <ac:cxnSpMk id="17" creationId="{A913D6E4-AA22-41B0-85DA-04EAD787A2B6}"/>
          </ac:cxnSpMkLst>
        </pc:cxnChg>
        <pc:cxnChg chg="add mod">
          <ac:chgData name="김경만" userId="8cab216f9b18b032" providerId="LiveId" clId="{FF6DB86B-C1A6-4A05-A0FD-9308921E323F}" dt="2018-04-07T12:09:38.718" v="2259" actId="14100"/>
          <ac:cxnSpMkLst>
            <pc:docMk/>
            <pc:sldMk cId="4082712931" sldId="301"/>
            <ac:cxnSpMk id="21" creationId="{9D6552CC-DDBD-4FB2-B321-B94872C52457}"/>
          </ac:cxnSpMkLst>
        </pc:cxnChg>
        <pc:cxnChg chg="add mod">
          <ac:chgData name="김경만" userId="8cab216f9b18b032" providerId="LiveId" clId="{FF6DB86B-C1A6-4A05-A0FD-9308921E323F}" dt="2018-04-07T12:09:43.671" v="2260" actId="14100"/>
          <ac:cxnSpMkLst>
            <pc:docMk/>
            <pc:sldMk cId="4082712931" sldId="301"/>
            <ac:cxnSpMk id="22" creationId="{03D6A98F-730C-49F9-9AF9-B2ED2FE6EBB6}"/>
          </ac:cxnSpMkLst>
        </pc:cxnChg>
        <pc:cxnChg chg="add mod">
          <ac:chgData name="김경만" userId="8cab216f9b18b032" providerId="LiveId" clId="{FF6DB86B-C1A6-4A05-A0FD-9308921E323F}" dt="2018-04-07T12:14:49.556" v="2385" actId="1076"/>
          <ac:cxnSpMkLst>
            <pc:docMk/>
            <pc:sldMk cId="4082712931" sldId="301"/>
            <ac:cxnSpMk id="23" creationId="{37FF272C-C397-4B25-B627-22CFF1FEAE27}"/>
          </ac:cxnSpMkLst>
        </pc:cxnChg>
        <pc:cxnChg chg="add mod">
          <ac:chgData name="김경만" userId="8cab216f9b18b032" providerId="LiveId" clId="{FF6DB86B-C1A6-4A05-A0FD-9308921E323F}" dt="2018-04-07T12:09:52.284" v="2262" actId="14100"/>
          <ac:cxnSpMkLst>
            <pc:docMk/>
            <pc:sldMk cId="4082712931" sldId="301"/>
            <ac:cxnSpMk id="24" creationId="{B7C637AD-CE31-4EBD-B91E-9AB22353BB19}"/>
          </ac:cxnSpMkLst>
        </pc:cxnChg>
        <pc:cxnChg chg="add mod">
          <ac:chgData name="김경만" userId="8cab216f9b18b032" providerId="LiveId" clId="{FF6DB86B-C1A6-4A05-A0FD-9308921E323F}" dt="2018-04-07T12:09:55.972" v="2263" actId="14100"/>
          <ac:cxnSpMkLst>
            <pc:docMk/>
            <pc:sldMk cId="4082712931" sldId="301"/>
            <ac:cxnSpMk id="25" creationId="{453E8E57-E425-48A4-87A7-72BF36458BC7}"/>
          </ac:cxnSpMkLst>
        </pc:cxnChg>
        <pc:cxnChg chg="mod">
          <ac:chgData name="김경만" userId="8cab216f9b18b032" providerId="LiveId" clId="{FF6DB86B-C1A6-4A05-A0FD-9308921E323F}" dt="2018-04-07T12:09:34.859" v="2258" actId="14100"/>
          <ac:cxnSpMkLst>
            <pc:docMk/>
            <pc:sldMk cId="4082712931" sldId="301"/>
            <ac:cxnSpMk id="27" creationId="{99D03064-9392-438A-B046-D10EADD5A9B1}"/>
          </ac:cxnSpMkLst>
        </pc:cxnChg>
        <pc:cxnChg chg="del mod">
          <ac:chgData name="김경만" userId="8cab216f9b18b032" providerId="LiveId" clId="{FF6DB86B-C1A6-4A05-A0FD-9308921E323F}" dt="2018-04-07T12:09:02.870" v="2240" actId="478"/>
          <ac:cxnSpMkLst>
            <pc:docMk/>
            <pc:sldMk cId="4082712931" sldId="301"/>
            <ac:cxnSpMk id="28" creationId="{0CD5C1EB-8159-46D9-8057-20A551CD5E92}"/>
          </ac:cxnSpMkLst>
        </pc:cxnChg>
        <pc:cxnChg chg="del mod">
          <ac:chgData name="김경만" userId="8cab216f9b18b032" providerId="LiveId" clId="{FF6DB86B-C1A6-4A05-A0FD-9308921E323F}" dt="2018-04-07T12:09:04.021" v="2241" actId="478"/>
          <ac:cxnSpMkLst>
            <pc:docMk/>
            <pc:sldMk cId="4082712931" sldId="301"/>
            <ac:cxnSpMk id="29" creationId="{DB9951D5-AC8D-44B3-9D56-1671B62B3CDC}"/>
          </ac:cxnSpMkLst>
        </pc:cxnChg>
        <pc:cxnChg chg="del mod">
          <ac:chgData name="김경만" userId="8cab216f9b18b032" providerId="LiveId" clId="{FF6DB86B-C1A6-4A05-A0FD-9308921E323F}" dt="2018-04-07T12:09:04.749" v="2242" actId="478"/>
          <ac:cxnSpMkLst>
            <pc:docMk/>
            <pc:sldMk cId="4082712931" sldId="301"/>
            <ac:cxnSpMk id="30" creationId="{B9017063-644D-4C71-ACA4-BED4B0777525}"/>
          </ac:cxnSpMkLst>
        </pc:cxnChg>
        <pc:cxnChg chg="del mod">
          <ac:chgData name="김경만" userId="8cab216f9b18b032" providerId="LiveId" clId="{FF6DB86B-C1A6-4A05-A0FD-9308921E323F}" dt="2018-04-07T12:09:05.438" v="2243" actId="478"/>
          <ac:cxnSpMkLst>
            <pc:docMk/>
            <pc:sldMk cId="4082712931" sldId="301"/>
            <ac:cxnSpMk id="31" creationId="{55D23F94-1CAB-4E9A-A1AC-04E016C09B1F}"/>
          </ac:cxnSpMkLst>
        </pc:cxnChg>
        <pc:cxnChg chg="del mod">
          <ac:chgData name="김경만" userId="8cab216f9b18b032" providerId="LiveId" clId="{FF6DB86B-C1A6-4A05-A0FD-9308921E323F}" dt="2018-04-07T12:09:06.277" v="2244" actId="478"/>
          <ac:cxnSpMkLst>
            <pc:docMk/>
            <pc:sldMk cId="4082712931" sldId="301"/>
            <ac:cxnSpMk id="32" creationId="{C7BBB280-3AE1-41C1-B988-FB8FD47781AE}"/>
          </ac:cxnSpMkLst>
        </pc:cxnChg>
      </pc:sldChg>
      <pc:sldChg chg="addSp delSp modSp add del">
        <pc:chgData name="김경만" userId="8cab216f9b18b032" providerId="LiveId" clId="{FF6DB86B-C1A6-4A05-A0FD-9308921E323F}" dt="2018-04-07T12:39:03.059" v="3007" actId="2696"/>
        <pc:sldMkLst>
          <pc:docMk/>
          <pc:sldMk cId="3427468710" sldId="302"/>
        </pc:sldMkLst>
        <pc:spChg chg="mod">
          <ac:chgData name="김경만" userId="8cab216f9b18b032" providerId="LiveId" clId="{FF6DB86B-C1A6-4A05-A0FD-9308921E323F}" dt="2018-04-07T12:20:27.914" v="2502" actId="20577"/>
          <ac:spMkLst>
            <pc:docMk/>
            <pc:sldMk cId="3427468710" sldId="302"/>
            <ac:spMk id="2" creationId="{2EB2F3ED-2C91-4EFF-B792-F31133D1C823}"/>
          </ac:spMkLst>
        </pc:spChg>
        <pc:spChg chg="add mod">
          <ac:chgData name="김경만" userId="8cab216f9b18b032" providerId="LiveId" clId="{FF6DB86B-C1A6-4A05-A0FD-9308921E323F}" dt="2018-04-07T12:29:45.262" v="2774" actId="20577"/>
          <ac:spMkLst>
            <pc:docMk/>
            <pc:sldMk cId="3427468710" sldId="302"/>
            <ac:spMk id="3" creationId="{9ACA76F5-5238-43E0-AB7C-48487BF71A35}"/>
          </ac:spMkLst>
        </pc:spChg>
        <pc:spChg chg="add del mod">
          <ac:chgData name="김경만" userId="8cab216f9b18b032" providerId="LiveId" clId="{FF6DB86B-C1A6-4A05-A0FD-9308921E323F}" dt="2018-04-07T12:27:42.806" v="2606" actId="2696"/>
          <ac:spMkLst>
            <pc:docMk/>
            <pc:sldMk cId="3427468710" sldId="302"/>
            <ac:spMk id="9" creationId="{970365F6-F2AE-4858-80DD-0B40998D830D}"/>
          </ac:spMkLst>
        </pc:spChg>
        <pc:spChg chg="mod">
          <ac:chgData name="김경만" userId="8cab216f9b18b032" providerId="LiveId" clId="{FF6DB86B-C1A6-4A05-A0FD-9308921E323F}" dt="2018-04-07T12:38:23.289" v="2924" actId="1035"/>
          <ac:spMkLst>
            <pc:docMk/>
            <pc:sldMk cId="3427468710" sldId="302"/>
            <ac:spMk id="10" creationId="{9D202EC2-32B7-4DB4-9551-03918DAB091E}"/>
          </ac:spMkLst>
        </pc:spChg>
        <pc:spChg chg="del mod ord">
          <ac:chgData name="김경만" userId="8cab216f9b18b032" providerId="LiveId" clId="{FF6DB86B-C1A6-4A05-A0FD-9308921E323F}" dt="2018-04-07T12:28:02.076" v="2609" actId="478"/>
          <ac:spMkLst>
            <pc:docMk/>
            <pc:sldMk cId="3427468710" sldId="302"/>
            <ac:spMk id="15" creationId="{4AB19A26-DD4D-4F82-BEC7-3389FA58AA39}"/>
          </ac:spMkLst>
        </pc:spChg>
        <pc:spChg chg="mod">
          <ac:chgData name="김경만" userId="8cab216f9b18b032" providerId="LiveId" clId="{FF6DB86B-C1A6-4A05-A0FD-9308921E323F}" dt="2018-04-07T12:38:23.289" v="2924" actId="1035"/>
          <ac:spMkLst>
            <pc:docMk/>
            <pc:sldMk cId="3427468710" sldId="302"/>
            <ac:spMk id="19" creationId="{DD5186A7-F7FE-44E6-8804-63A826441103}"/>
          </ac:spMkLst>
        </pc:spChg>
        <pc:spChg chg="mod">
          <ac:chgData name="김경만" userId="8cab216f9b18b032" providerId="LiveId" clId="{FF6DB86B-C1A6-4A05-A0FD-9308921E323F}" dt="2018-04-07T12:38:23.289" v="2924" actId="1035"/>
          <ac:spMkLst>
            <pc:docMk/>
            <pc:sldMk cId="3427468710" sldId="302"/>
            <ac:spMk id="20" creationId="{A7247B86-10E8-49F1-9BC7-8BFA8B9A36CC}"/>
          </ac:spMkLst>
        </pc:spChg>
        <pc:spChg chg="add mod">
          <ac:chgData name="김경만" userId="8cab216f9b18b032" providerId="LiveId" clId="{FF6DB86B-C1A6-4A05-A0FD-9308921E323F}" dt="2018-04-07T12:38:23.289" v="2924" actId="1035"/>
          <ac:spMkLst>
            <pc:docMk/>
            <pc:sldMk cId="3427468710" sldId="302"/>
            <ac:spMk id="29" creationId="{7142ABF4-48AE-4847-9900-CBDDE9458DBF}"/>
          </ac:spMkLst>
        </pc:spChg>
        <pc:spChg chg="add del mod">
          <ac:chgData name="김경만" userId="8cab216f9b18b032" providerId="LiveId" clId="{FF6DB86B-C1A6-4A05-A0FD-9308921E323F}" dt="2018-04-07T12:29:15.908" v="2763" actId="2696"/>
          <ac:spMkLst>
            <pc:docMk/>
            <pc:sldMk cId="3427468710" sldId="302"/>
            <ac:spMk id="36" creationId="{C88CF325-F6BE-4406-89C9-60B6FD8C14A5}"/>
          </ac:spMkLst>
        </pc:spChg>
        <pc:spChg chg="add del mod">
          <ac:chgData name="김경만" userId="8cab216f9b18b032" providerId="LiveId" clId="{FF6DB86B-C1A6-4A05-A0FD-9308921E323F}" dt="2018-04-07T12:29:15.908" v="2763" actId="2696"/>
          <ac:spMkLst>
            <pc:docMk/>
            <pc:sldMk cId="3427468710" sldId="302"/>
            <ac:spMk id="39" creationId="{262D4370-2405-40E1-818C-CA906A3B4050}"/>
          </ac:spMkLst>
        </pc:spChg>
        <pc:spChg chg="add del mod">
          <ac:chgData name="김경만" userId="8cab216f9b18b032" providerId="LiveId" clId="{FF6DB86B-C1A6-4A05-A0FD-9308921E323F}" dt="2018-04-07T12:29:15.908" v="2763" actId="2696"/>
          <ac:spMkLst>
            <pc:docMk/>
            <pc:sldMk cId="3427468710" sldId="302"/>
            <ac:spMk id="40" creationId="{1B52864E-50A2-4D7C-875D-77042C9F0973}"/>
          </ac:spMkLst>
        </pc:spChg>
        <pc:spChg chg="add del mod">
          <ac:chgData name="김경만" userId="8cab216f9b18b032" providerId="LiveId" clId="{FF6DB86B-C1A6-4A05-A0FD-9308921E323F}" dt="2018-04-07T12:29:15.908" v="2763" actId="2696"/>
          <ac:spMkLst>
            <pc:docMk/>
            <pc:sldMk cId="3427468710" sldId="302"/>
            <ac:spMk id="43" creationId="{269CE898-42CC-4D9C-A425-E164CCFCB367}"/>
          </ac:spMkLst>
        </pc:spChg>
        <pc:spChg chg="del mod topLvl">
          <ac:chgData name="김경만" userId="8cab216f9b18b032" providerId="LiveId" clId="{FF6DB86B-C1A6-4A05-A0FD-9308921E323F}" dt="2018-04-07T12:38:09.234" v="2885" actId="478"/>
          <ac:spMkLst>
            <pc:docMk/>
            <pc:sldMk cId="3427468710" sldId="302"/>
            <ac:spMk id="63" creationId="{C3F1879D-08DD-41DE-B054-2E2C00399382}"/>
          </ac:spMkLst>
        </pc:spChg>
        <pc:spChg chg="mod topLvl">
          <ac:chgData name="김경만" userId="8cab216f9b18b032" providerId="LiveId" clId="{FF6DB86B-C1A6-4A05-A0FD-9308921E323F}" dt="2018-04-07T12:38:23.289" v="2924" actId="1035"/>
          <ac:spMkLst>
            <pc:docMk/>
            <pc:sldMk cId="3427468710" sldId="302"/>
            <ac:spMk id="64" creationId="{46011135-C77E-46B9-800A-D71EE59152E1}"/>
          </ac:spMkLst>
        </pc:spChg>
        <pc:spChg chg="del mod topLvl">
          <ac:chgData name="김경만" userId="8cab216f9b18b032" providerId="LiveId" clId="{FF6DB86B-C1A6-4A05-A0FD-9308921E323F}" dt="2018-04-07T12:38:09.234" v="2885" actId="478"/>
          <ac:spMkLst>
            <pc:docMk/>
            <pc:sldMk cId="3427468710" sldId="302"/>
            <ac:spMk id="65" creationId="{1DB595DE-5801-4B28-A6A3-BEA4F3ABDE9A}"/>
          </ac:spMkLst>
        </pc:spChg>
        <pc:spChg chg="del mod topLvl">
          <ac:chgData name="김경만" userId="8cab216f9b18b032" providerId="LiveId" clId="{FF6DB86B-C1A6-4A05-A0FD-9308921E323F}" dt="2018-04-07T12:37:14.785" v="2874" actId="478"/>
          <ac:spMkLst>
            <pc:docMk/>
            <pc:sldMk cId="3427468710" sldId="302"/>
            <ac:spMk id="66" creationId="{D4EAF336-A6A5-46C1-B20B-8F46E6AB0B3C}"/>
          </ac:spMkLst>
        </pc:spChg>
        <pc:spChg chg="mod topLvl">
          <ac:chgData name="김경만" userId="8cab216f9b18b032" providerId="LiveId" clId="{FF6DB86B-C1A6-4A05-A0FD-9308921E323F}" dt="2018-04-07T12:38:23.289" v="2924" actId="1035"/>
          <ac:spMkLst>
            <pc:docMk/>
            <pc:sldMk cId="3427468710" sldId="302"/>
            <ac:spMk id="67" creationId="{F833EA8B-2B1A-47F9-9C27-48270B96EE66}"/>
          </ac:spMkLst>
        </pc:spChg>
        <pc:spChg chg="del mod topLvl">
          <ac:chgData name="김경만" userId="8cab216f9b18b032" providerId="LiveId" clId="{FF6DB86B-C1A6-4A05-A0FD-9308921E323F}" dt="2018-04-07T12:38:09.234" v="2885" actId="478"/>
          <ac:spMkLst>
            <pc:docMk/>
            <pc:sldMk cId="3427468710" sldId="302"/>
            <ac:spMk id="68" creationId="{B33EF19A-2F38-414A-9DA0-C1839B2F7D38}"/>
          </ac:spMkLst>
        </pc:spChg>
        <pc:spChg chg="del mod topLvl">
          <ac:chgData name="김경만" userId="8cab216f9b18b032" providerId="LiveId" clId="{FF6DB86B-C1A6-4A05-A0FD-9308921E323F}" dt="2018-04-07T12:37:14.785" v="2874" actId="478"/>
          <ac:spMkLst>
            <pc:docMk/>
            <pc:sldMk cId="3427468710" sldId="302"/>
            <ac:spMk id="69" creationId="{DE239F89-E1D7-49D0-AB01-71DCDD03AB0E}"/>
          </ac:spMkLst>
        </pc:spChg>
        <pc:spChg chg="mod topLvl">
          <ac:chgData name="김경만" userId="8cab216f9b18b032" providerId="LiveId" clId="{FF6DB86B-C1A6-4A05-A0FD-9308921E323F}" dt="2018-04-07T12:38:23.289" v="2924" actId="1035"/>
          <ac:spMkLst>
            <pc:docMk/>
            <pc:sldMk cId="3427468710" sldId="302"/>
            <ac:spMk id="70" creationId="{CE59A017-073F-4DE2-96F8-4DEE1E88DD4B}"/>
          </ac:spMkLst>
        </pc:spChg>
        <pc:spChg chg="del mod topLvl">
          <ac:chgData name="김경만" userId="8cab216f9b18b032" providerId="LiveId" clId="{FF6DB86B-C1A6-4A05-A0FD-9308921E323F}" dt="2018-04-07T12:38:09.234" v="2885" actId="478"/>
          <ac:spMkLst>
            <pc:docMk/>
            <pc:sldMk cId="3427468710" sldId="302"/>
            <ac:spMk id="71" creationId="{8B85E174-7690-409C-B0FF-6211054E177E}"/>
          </ac:spMkLst>
        </pc:spChg>
        <pc:spChg chg="del mod topLvl">
          <ac:chgData name="김경만" userId="8cab216f9b18b032" providerId="LiveId" clId="{FF6DB86B-C1A6-4A05-A0FD-9308921E323F}" dt="2018-04-07T12:37:14.785" v="2874" actId="478"/>
          <ac:spMkLst>
            <pc:docMk/>
            <pc:sldMk cId="3427468710" sldId="302"/>
            <ac:spMk id="72" creationId="{4307D4AC-9EF0-4790-B052-F0C0BBE56C5D}"/>
          </ac:spMkLst>
        </pc:spChg>
        <pc:spChg chg="del mod topLvl">
          <ac:chgData name="김경만" userId="8cab216f9b18b032" providerId="LiveId" clId="{FF6DB86B-C1A6-4A05-A0FD-9308921E323F}" dt="2018-04-07T12:38:09.234" v="2885" actId="478"/>
          <ac:spMkLst>
            <pc:docMk/>
            <pc:sldMk cId="3427468710" sldId="302"/>
            <ac:spMk id="73" creationId="{4B93BCF3-C0F5-487D-9127-71502B81A508}"/>
          </ac:spMkLst>
        </pc:spChg>
        <pc:spChg chg="del mod topLvl">
          <ac:chgData name="김경만" userId="8cab216f9b18b032" providerId="LiveId" clId="{FF6DB86B-C1A6-4A05-A0FD-9308921E323F}" dt="2018-04-07T12:37:14.785" v="2874" actId="478"/>
          <ac:spMkLst>
            <pc:docMk/>
            <pc:sldMk cId="3427468710" sldId="302"/>
            <ac:spMk id="74" creationId="{514161B7-221F-46E0-8EC4-C73210018F18}"/>
          </ac:spMkLst>
        </pc:spChg>
        <pc:grpChg chg="del mod">
          <ac:chgData name="김경만" userId="8cab216f9b18b032" providerId="LiveId" clId="{FF6DB86B-C1A6-4A05-A0FD-9308921E323F}" dt="2018-04-07T12:36:52.753" v="2870" actId="165"/>
          <ac:grpSpMkLst>
            <pc:docMk/>
            <pc:sldMk cId="3427468710" sldId="302"/>
            <ac:grpSpMk id="62" creationId="{196ACAEB-6AE5-4579-A94F-8AE7BF1EC59A}"/>
          </ac:grpSpMkLst>
        </pc:grpChg>
        <pc:graphicFrameChg chg="add del mod">
          <ac:chgData name="김경만" userId="8cab216f9b18b032" providerId="LiveId" clId="{FF6DB86B-C1A6-4A05-A0FD-9308921E323F}" dt="2018-04-07T12:36:49.825" v="2869" actId="18245"/>
          <ac:graphicFrameMkLst>
            <pc:docMk/>
            <pc:sldMk cId="3427468710" sldId="302"/>
            <ac:graphicFrameMk id="61" creationId="{8756F2C0-9377-4972-B5ED-4F0F4E9CC05F}"/>
          </ac:graphicFrameMkLst>
        </pc:graphicFrameChg>
        <pc:picChg chg="add del">
          <ac:chgData name="김경만" userId="8cab216f9b18b032" providerId="LiveId" clId="{FF6DB86B-C1A6-4A05-A0FD-9308921E323F}" dt="2018-04-07T12:25:12.378" v="2586" actId="2696"/>
          <ac:picMkLst>
            <pc:docMk/>
            <pc:sldMk cId="3427468710" sldId="302"/>
            <ac:picMk id="4" creationId="{A30731F9-06AB-4706-B7ED-52CAF413701B}"/>
          </ac:picMkLst>
        </pc:picChg>
        <pc:picChg chg="mod">
          <ac:chgData name="김경만" userId="8cab216f9b18b032" providerId="LiveId" clId="{FF6DB86B-C1A6-4A05-A0FD-9308921E323F}" dt="2018-04-07T12:38:23.289" v="2924" actId="1035"/>
          <ac:picMkLst>
            <pc:docMk/>
            <pc:sldMk cId="3427468710" sldId="302"/>
            <ac:picMk id="8" creationId="{B58EDCF6-7402-4138-90D7-E3E653B084F3}"/>
          </ac:picMkLst>
        </pc:picChg>
        <pc:picChg chg="del mod">
          <ac:chgData name="김경만" userId="8cab216f9b18b032" providerId="LiveId" clId="{FF6DB86B-C1A6-4A05-A0FD-9308921E323F}" dt="2018-04-07T12:25:15.909" v="2587" actId="478"/>
          <ac:picMkLst>
            <pc:docMk/>
            <pc:sldMk cId="3427468710" sldId="302"/>
            <ac:picMk id="11" creationId="{9789F7BB-8E82-4398-8C6F-E8FAD613A24F}"/>
          </ac:picMkLst>
        </pc:picChg>
        <pc:picChg chg="add del mod">
          <ac:chgData name="김경만" userId="8cab216f9b18b032" providerId="LiveId" clId="{FF6DB86B-C1A6-4A05-A0FD-9308921E323F}" dt="2018-04-07T12:25:20.058" v="2589" actId="2696"/>
          <ac:picMkLst>
            <pc:docMk/>
            <pc:sldMk cId="3427468710" sldId="302"/>
            <ac:picMk id="18" creationId="{63C99A22-2C44-454B-9A5E-1FC549AFC8C1}"/>
          </ac:picMkLst>
        </pc:picChg>
        <pc:picChg chg="add del mod">
          <ac:chgData name="김경만" userId="8cab216f9b18b032" providerId="LiveId" clId="{FF6DB86B-C1A6-4A05-A0FD-9308921E323F}" dt="2018-04-07T12:25:33.737" v="2591" actId="2696"/>
          <ac:picMkLst>
            <pc:docMk/>
            <pc:sldMk cId="3427468710" sldId="302"/>
            <ac:picMk id="21" creationId="{7647F293-90F5-46DD-8828-264A7F2723BC}"/>
          </ac:picMkLst>
        </pc:picChg>
        <pc:picChg chg="add del">
          <ac:chgData name="김경만" userId="8cab216f9b18b032" providerId="LiveId" clId="{FF6DB86B-C1A6-4A05-A0FD-9308921E323F}" dt="2018-04-07T12:25:37.191" v="2593" actId="2696"/>
          <ac:picMkLst>
            <pc:docMk/>
            <pc:sldMk cId="3427468710" sldId="302"/>
            <ac:picMk id="22" creationId="{B7DFB684-D98A-40BA-B131-8A6CFCDC68FC}"/>
          </ac:picMkLst>
        </pc:picChg>
        <pc:picChg chg="add del">
          <ac:chgData name="김경만" userId="8cab216f9b18b032" providerId="LiveId" clId="{FF6DB86B-C1A6-4A05-A0FD-9308921E323F}" dt="2018-04-07T12:25:51.527" v="2599" actId="2696"/>
          <ac:picMkLst>
            <pc:docMk/>
            <pc:sldMk cId="3427468710" sldId="302"/>
            <ac:picMk id="23" creationId="{F3BDC2E6-38B4-44C8-B829-1D033933EBC9}"/>
          </ac:picMkLst>
        </pc:picChg>
        <pc:picChg chg="add del mod">
          <ac:chgData name="김경만" userId="8cab216f9b18b032" providerId="LiveId" clId="{FF6DB86B-C1A6-4A05-A0FD-9308921E323F}" dt="2018-04-07T12:26:45.030" v="2601" actId="2696"/>
          <ac:picMkLst>
            <pc:docMk/>
            <pc:sldMk cId="3427468710" sldId="302"/>
            <ac:picMk id="24" creationId="{88FF153B-2CA1-42BE-9822-594DDD122E3F}"/>
          </ac:picMkLst>
        </pc:picChg>
        <pc:picChg chg="add del mod">
          <ac:chgData name="김경만" userId="8cab216f9b18b032" providerId="LiveId" clId="{FF6DB86B-C1A6-4A05-A0FD-9308921E323F}" dt="2018-04-07T12:27:25.705" v="2603" actId="2696"/>
          <ac:picMkLst>
            <pc:docMk/>
            <pc:sldMk cId="3427468710" sldId="302"/>
            <ac:picMk id="25" creationId="{80C71DAF-9958-419B-B9FA-0838FAC6421C}"/>
          </ac:picMkLst>
        </pc:picChg>
        <pc:picChg chg="add del mod">
          <ac:chgData name="김경만" userId="8cab216f9b18b032" providerId="LiveId" clId="{FF6DB86B-C1A6-4A05-A0FD-9308921E323F}" dt="2018-04-07T12:27:41.751" v="2605" actId="2696"/>
          <ac:picMkLst>
            <pc:docMk/>
            <pc:sldMk cId="3427468710" sldId="302"/>
            <ac:picMk id="26" creationId="{99C3E58A-79EC-4B86-BD48-C35D2F761046}"/>
          </ac:picMkLst>
        </pc:picChg>
        <pc:picChg chg="add mod">
          <ac:chgData name="김경만" userId="8cab216f9b18b032" providerId="LiveId" clId="{FF6DB86B-C1A6-4A05-A0FD-9308921E323F}" dt="2018-04-07T12:38:23.289" v="2924" actId="1035"/>
          <ac:picMkLst>
            <pc:docMk/>
            <pc:sldMk cId="3427468710" sldId="302"/>
            <ac:picMk id="27" creationId="{6A7C3019-4CC6-455E-A35D-61CEF2BF0172}"/>
          </ac:picMkLst>
        </pc:picChg>
        <pc:picChg chg="add del mod">
          <ac:chgData name="김경만" userId="8cab216f9b18b032" providerId="LiveId" clId="{FF6DB86B-C1A6-4A05-A0FD-9308921E323F}" dt="2018-04-07T12:29:15.908" v="2763" actId="2696"/>
          <ac:picMkLst>
            <pc:docMk/>
            <pc:sldMk cId="3427468710" sldId="302"/>
            <ac:picMk id="34" creationId="{127CC634-77B7-48CE-BBC6-3AA684F8E2C6}"/>
          </ac:picMkLst>
        </pc:picChg>
        <pc:picChg chg="add del mod">
          <ac:chgData name="김경만" userId="8cab216f9b18b032" providerId="LiveId" clId="{FF6DB86B-C1A6-4A05-A0FD-9308921E323F}" dt="2018-04-07T12:29:15.908" v="2763" actId="2696"/>
          <ac:picMkLst>
            <pc:docMk/>
            <pc:sldMk cId="3427468710" sldId="302"/>
            <ac:picMk id="41" creationId="{26A3EF3A-3CF0-41EF-8BBC-77C36D6C737A}"/>
          </ac:picMkLst>
        </pc:picChg>
        <pc:picChg chg="add del">
          <ac:chgData name="김경만" userId="8cab216f9b18b032" providerId="LiveId" clId="{FF6DB86B-C1A6-4A05-A0FD-9308921E323F}" dt="2018-04-07T12:30:55.532" v="2821" actId="2696"/>
          <ac:picMkLst>
            <pc:docMk/>
            <pc:sldMk cId="3427468710" sldId="302"/>
            <ac:picMk id="52" creationId="{0DDD1680-D96D-4517-A1C4-14FE97F15C32}"/>
          </ac:picMkLst>
        </pc:picChg>
        <pc:picChg chg="add del mod">
          <ac:chgData name="김경만" userId="8cab216f9b18b032" providerId="LiveId" clId="{FF6DB86B-C1A6-4A05-A0FD-9308921E323F}" dt="2018-04-07T12:38:26.820" v="2926" actId="2696"/>
          <ac:picMkLst>
            <pc:docMk/>
            <pc:sldMk cId="3427468710" sldId="302"/>
            <ac:picMk id="53" creationId="{20D64CAB-721F-407B-96C8-192B31B7D171}"/>
          </ac:picMkLst>
        </pc:picChg>
        <pc:picChg chg="add del mod">
          <ac:chgData name="김경만" userId="8cab216f9b18b032" providerId="LiveId" clId="{FF6DB86B-C1A6-4A05-A0FD-9308921E323F}" dt="2018-04-07T12:38:26.820" v="2926" actId="2696"/>
          <ac:picMkLst>
            <pc:docMk/>
            <pc:sldMk cId="3427468710" sldId="302"/>
            <ac:picMk id="54" creationId="{54F09684-D1EA-45B9-89E1-C9AB6E03D466}"/>
          </ac:picMkLst>
        </pc:picChg>
        <pc:picChg chg="add del mod">
          <ac:chgData name="김경만" userId="8cab216f9b18b032" providerId="LiveId" clId="{FF6DB86B-C1A6-4A05-A0FD-9308921E323F}" dt="2018-04-07T12:38:26.820" v="2926" actId="2696"/>
          <ac:picMkLst>
            <pc:docMk/>
            <pc:sldMk cId="3427468710" sldId="302"/>
            <ac:picMk id="55" creationId="{61812307-06A4-43FF-BD65-1708B2D3FA14}"/>
          </ac:picMkLst>
        </pc:picChg>
        <pc:picChg chg="add del">
          <ac:chgData name="김경만" userId="8cab216f9b18b032" providerId="LiveId" clId="{FF6DB86B-C1A6-4A05-A0FD-9308921E323F}" dt="2018-04-07T12:33:55.684" v="2842" actId="2696"/>
          <ac:picMkLst>
            <pc:docMk/>
            <pc:sldMk cId="3427468710" sldId="302"/>
            <ac:picMk id="56" creationId="{B30FFA0D-A886-4C95-9F92-B51AEB08864C}"/>
          </ac:picMkLst>
        </pc:picChg>
        <pc:picChg chg="add del">
          <ac:chgData name="김경만" userId="8cab216f9b18b032" providerId="LiveId" clId="{FF6DB86B-C1A6-4A05-A0FD-9308921E323F}" dt="2018-04-07T12:34:05.211" v="2844" actId="2696"/>
          <ac:picMkLst>
            <pc:docMk/>
            <pc:sldMk cId="3427468710" sldId="302"/>
            <ac:picMk id="57" creationId="{1E26D5CB-D725-4471-8584-37653B66A484}"/>
          </ac:picMkLst>
        </pc:picChg>
        <pc:picChg chg="add del mod">
          <ac:chgData name="김경만" userId="8cab216f9b18b032" providerId="LiveId" clId="{FF6DB86B-C1A6-4A05-A0FD-9308921E323F}" dt="2018-04-07T12:38:26.820" v="2926" actId="2696"/>
          <ac:picMkLst>
            <pc:docMk/>
            <pc:sldMk cId="3427468710" sldId="302"/>
            <ac:picMk id="58" creationId="{17BBB029-E53C-48A1-AF6C-12D7DB20297A}"/>
          </ac:picMkLst>
        </pc:picChg>
        <pc:picChg chg="add del">
          <ac:chgData name="김경만" userId="8cab216f9b18b032" providerId="LiveId" clId="{FF6DB86B-C1A6-4A05-A0FD-9308921E323F}" dt="2018-04-07T12:35:23.720" v="2851" actId="2696"/>
          <ac:picMkLst>
            <pc:docMk/>
            <pc:sldMk cId="3427468710" sldId="302"/>
            <ac:picMk id="59" creationId="{70B5636D-593A-4100-B12C-09128551F383}"/>
          </ac:picMkLst>
        </pc:picChg>
        <pc:picChg chg="add del mod">
          <ac:chgData name="김경만" userId="8cab216f9b18b032" providerId="LiveId" clId="{FF6DB86B-C1A6-4A05-A0FD-9308921E323F}" dt="2018-04-07T12:38:26.820" v="2926" actId="2696"/>
          <ac:picMkLst>
            <pc:docMk/>
            <pc:sldMk cId="3427468710" sldId="302"/>
            <ac:picMk id="60" creationId="{EE1DAEBB-782C-4C2C-B8E8-EAAAA035B9FA}"/>
          </ac:picMkLst>
        </pc:picChg>
        <pc:cxnChg chg="mod">
          <ac:chgData name="김경만" userId="8cab216f9b18b032" providerId="LiveId" clId="{FF6DB86B-C1A6-4A05-A0FD-9308921E323F}" dt="2018-04-07T12:38:23.289" v="2924" actId="1035"/>
          <ac:cxnSpMkLst>
            <pc:docMk/>
            <pc:sldMk cId="3427468710" sldId="302"/>
            <ac:cxnSpMk id="7" creationId="{00CF5E57-D556-46E4-B8C4-199AD5BF201D}"/>
          </ac:cxnSpMkLst>
        </pc:cxnChg>
        <pc:cxnChg chg="mod">
          <ac:chgData name="김경만" userId="8cab216f9b18b032" providerId="LiveId" clId="{FF6DB86B-C1A6-4A05-A0FD-9308921E323F}" dt="2018-04-07T12:38:23.289" v="2924" actId="1035"/>
          <ac:cxnSpMkLst>
            <pc:docMk/>
            <pc:sldMk cId="3427468710" sldId="302"/>
            <ac:cxnSpMk id="12" creationId="{B56C86B6-702F-4FE2-AADF-26BBF5F495DD}"/>
          </ac:cxnSpMkLst>
        </pc:cxnChg>
        <pc:cxnChg chg="mod">
          <ac:chgData name="김경만" userId="8cab216f9b18b032" providerId="LiveId" clId="{FF6DB86B-C1A6-4A05-A0FD-9308921E323F}" dt="2018-04-07T12:38:23.289" v="2924" actId="1035"/>
          <ac:cxnSpMkLst>
            <pc:docMk/>
            <pc:sldMk cId="3427468710" sldId="302"/>
            <ac:cxnSpMk id="13" creationId="{57FC6ECD-52FE-4336-ACB5-2DF9E1E172F4}"/>
          </ac:cxnSpMkLst>
        </pc:cxnChg>
        <pc:cxnChg chg="del ord">
          <ac:chgData name="김경만" userId="8cab216f9b18b032" providerId="LiveId" clId="{FF6DB86B-C1A6-4A05-A0FD-9308921E323F}" dt="2018-04-07T12:28:02.076" v="2609" actId="478"/>
          <ac:cxnSpMkLst>
            <pc:docMk/>
            <pc:sldMk cId="3427468710" sldId="302"/>
            <ac:cxnSpMk id="14" creationId="{F1513137-3656-464F-A944-1E78C376C260}"/>
          </ac:cxnSpMkLst>
        </pc:cxnChg>
        <pc:cxnChg chg="del ord">
          <ac:chgData name="김경만" userId="8cab216f9b18b032" providerId="LiveId" clId="{FF6DB86B-C1A6-4A05-A0FD-9308921E323F}" dt="2018-04-07T12:28:02.076" v="2609" actId="478"/>
          <ac:cxnSpMkLst>
            <pc:docMk/>
            <pc:sldMk cId="3427468710" sldId="302"/>
            <ac:cxnSpMk id="16" creationId="{480944F5-07C4-4FBE-9C00-AA040C83BA69}"/>
          </ac:cxnSpMkLst>
        </pc:cxnChg>
        <pc:cxnChg chg="del ord">
          <ac:chgData name="김경만" userId="8cab216f9b18b032" providerId="LiveId" clId="{FF6DB86B-C1A6-4A05-A0FD-9308921E323F}" dt="2018-04-07T12:28:02.076" v="2609" actId="478"/>
          <ac:cxnSpMkLst>
            <pc:docMk/>
            <pc:sldMk cId="3427468710" sldId="302"/>
            <ac:cxnSpMk id="17" creationId="{3F193DD8-5B75-4B23-A875-F489F68E427A}"/>
          </ac:cxnSpMkLst>
        </pc:cxnChg>
        <pc:cxnChg chg="add mod">
          <ac:chgData name="김경만" userId="8cab216f9b18b032" providerId="LiveId" clId="{FF6DB86B-C1A6-4A05-A0FD-9308921E323F}" dt="2018-04-07T12:38:23.289" v="2924" actId="1035"/>
          <ac:cxnSpMkLst>
            <pc:docMk/>
            <pc:sldMk cId="3427468710" sldId="302"/>
            <ac:cxnSpMk id="28" creationId="{4C04207E-E097-4FA5-A3DC-6FCC4195AA9F}"/>
          </ac:cxnSpMkLst>
        </pc:cxnChg>
        <pc:cxnChg chg="add mod">
          <ac:chgData name="김경만" userId="8cab216f9b18b032" providerId="LiveId" clId="{FF6DB86B-C1A6-4A05-A0FD-9308921E323F}" dt="2018-04-07T12:38:23.289" v="2924" actId="1035"/>
          <ac:cxnSpMkLst>
            <pc:docMk/>
            <pc:sldMk cId="3427468710" sldId="302"/>
            <ac:cxnSpMk id="30" creationId="{B7D0AD3C-5E57-42F1-81D7-7BC724C85E9C}"/>
          </ac:cxnSpMkLst>
        </pc:cxnChg>
        <pc:cxnChg chg="add mod">
          <ac:chgData name="김경만" userId="8cab216f9b18b032" providerId="LiveId" clId="{FF6DB86B-C1A6-4A05-A0FD-9308921E323F}" dt="2018-04-07T12:38:23.289" v="2924" actId="1035"/>
          <ac:cxnSpMkLst>
            <pc:docMk/>
            <pc:sldMk cId="3427468710" sldId="302"/>
            <ac:cxnSpMk id="31" creationId="{E550042D-EDF6-4952-8365-7800D61135B8}"/>
          </ac:cxnSpMkLst>
        </pc:cxnChg>
        <pc:cxnChg chg="add del mod">
          <ac:chgData name="김경만" userId="8cab216f9b18b032" providerId="LiveId" clId="{FF6DB86B-C1A6-4A05-A0FD-9308921E323F}" dt="2018-04-07T12:29:15.908" v="2763" actId="2696"/>
          <ac:cxnSpMkLst>
            <pc:docMk/>
            <pc:sldMk cId="3427468710" sldId="302"/>
            <ac:cxnSpMk id="35" creationId="{B3DCAB01-4E52-4DB1-964F-564966BDB8E5}"/>
          </ac:cxnSpMkLst>
        </pc:cxnChg>
        <pc:cxnChg chg="add del mod">
          <ac:chgData name="김경만" userId="8cab216f9b18b032" providerId="LiveId" clId="{FF6DB86B-C1A6-4A05-A0FD-9308921E323F}" dt="2018-04-07T12:29:15.908" v="2763" actId="2696"/>
          <ac:cxnSpMkLst>
            <pc:docMk/>
            <pc:sldMk cId="3427468710" sldId="302"/>
            <ac:cxnSpMk id="37" creationId="{F316B8EB-F5AE-4448-AA25-8DED4F58B46D}"/>
          </ac:cxnSpMkLst>
        </pc:cxnChg>
        <pc:cxnChg chg="add del mod">
          <ac:chgData name="김경만" userId="8cab216f9b18b032" providerId="LiveId" clId="{FF6DB86B-C1A6-4A05-A0FD-9308921E323F}" dt="2018-04-07T12:29:15.908" v="2763" actId="2696"/>
          <ac:cxnSpMkLst>
            <pc:docMk/>
            <pc:sldMk cId="3427468710" sldId="302"/>
            <ac:cxnSpMk id="38" creationId="{CF910A26-E1D9-4152-9EFE-ADCF3017DE54}"/>
          </ac:cxnSpMkLst>
        </pc:cxnChg>
        <pc:cxnChg chg="add del mod">
          <ac:chgData name="김경만" userId="8cab216f9b18b032" providerId="LiveId" clId="{FF6DB86B-C1A6-4A05-A0FD-9308921E323F}" dt="2018-04-07T12:29:15.908" v="2763" actId="2696"/>
          <ac:cxnSpMkLst>
            <pc:docMk/>
            <pc:sldMk cId="3427468710" sldId="302"/>
            <ac:cxnSpMk id="42" creationId="{350136C4-C71F-4BD8-A0E8-FCA185850560}"/>
          </ac:cxnSpMkLst>
        </pc:cxnChg>
        <pc:cxnChg chg="add del mod">
          <ac:chgData name="김경만" userId="8cab216f9b18b032" providerId="LiveId" clId="{FF6DB86B-C1A6-4A05-A0FD-9308921E323F}" dt="2018-04-07T12:29:15.908" v="2763" actId="2696"/>
          <ac:cxnSpMkLst>
            <pc:docMk/>
            <pc:sldMk cId="3427468710" sldId="302"/>
            <ac:cxnSpMk id="44" creationId="{17B16F9A-9824-4633-8105-B36D99E4C2AE}"/>
          </ac:cxnSpMkLst>
        </pc:cxnChg>
        <pc:cxnChg chg="add del mod">
          <ac:chgData name="김경만" userId="8cab216f9b18b032" providerId="LiveId" clId="{FF6DB86B-C1A6-4A05-A0FD-9308921E323F}" dt="2018-04-07T12:29:15.908" v="2763" actId="2696"/>
          <ac:cxnSpMkLst>
            <pc:docMk/>
            <pc:sldMk cId="3427468710" sldId="302"/>
            <ac:cxnSpMk id="45" creationId="{5F4BA894-18B7-4001-8C8F-2E7E2C72BF1F}"/>
          </ac:cxnSpMkLst>
        </pc:cxnChg>
      </pc:sldChg>
      <pc:sldChg chg="modSp add">
        <pc:chgData name="김경만" userId="8cab216f9b18b032" providerId="LiveId" clId="{FF6DB86B-C1A6-4A05-A0FD-9308921E323F}" dt="2018-04-07T12:44:27.228" v="3189" actId="20577"/>
        <pc:sldMkLst>
          <pc:docMk/>
          <pc:sldMk cId="3603434233" sldId="303"/>
        </pc:sldMkLst>
        <pc:spChg chg="mod">
          <ac:chgData name="김경만" userId="8cab216f9b18b032" providerId="LiveId" clId="{FF6DB86B-C1A6-4A05-A0FD-9308921E323F}" dt="2018-04-07T12:44:27.228" v="3189" actId="20577"/>
          <ac:spMkLst>
            <pc:docMk/>
            <pc:sldMk cId="3603434233" sldId="303"/>
            <ac:spMk id="2" creationId="{2EB2F3ED-2C91-4EFF-B792-F31133D1C823}"/>
          </ac:spMkLst>
        </pc:spChg>
      </pc:sldChg>
      <pc:sldChg chg="modSp add">
        <pc:chgData name="김경만" userId="8cab216f9b18b032" providerId="LiveId" clId="{FF6DB86B-C1A6-4A05-A0FD-9308921E323F}" dt="2018-04-07T12:44:27.228" v="3189" actId="20577"/>
        <pc:sldMkLst>
          <pc:docMk/>
          <pc:sldMk cId="2130865584" sldId="304"/>
        </pc:sldMkLst>
        <pc:spChg chg="mod">
          <ac:chgData name="김경만" userId="8cab216f9b18b032" providerId="LiveId" clId="{FF6DB86B-C1A6-4A05-A0FD-9308921E323F}" dt="2018-04-07T12:44:27.228" v="3189" actId="20577"/>
          <ac:spMkLst>
            <pc:docMk/>
            <pc:sldMk cId="2130865584" sldId="304"/>
            <ac:spMk id="2" creationId="{2EB2F3ED-2C91-4EFF-B792-F31133D1C823}"/>
          </ac:spMkLst>
        </pc:spChg>
      </pc:sldChg>
      <pc:sldChg chg="modSp add">
        <pc:chgData name="김경만" userId="8cab216f9b18b032" providerId="LiveId" clId="{FF6DB86B-C1A6-4A05-A0FD-9308921E323F}" dt="2018-04-07T12:44:27.228" v="3189" actId="20577"/>
        <pc:sldMkLst>
          <pc:docMk/>
          <pc:sldMk cId="654205908" sldId="305"/>
        </pc:sldMkLst>
        <pc:spChg chg="mod">
          <ac:chgData name="김경만" userId="8cab216f9b18b032" providerId="LiveId" clId="{FF6DB86B-C1A6-4A05-A0FD-9308921E323F}" dt="2018-04-07T12:44:27.228" v="3189" actId="20577"/>
          <ac:spMkLst>
            <pc:docMk/>
            <pc:sldMk cId="654205908" sldId="305"/>
            <ac:spMk id="2" creationId="{2EB2F3ED-2C91-4EFF-B792-F31133D1C823}"/>
          </ac:spMkLst>
        </pc:spChg>
      </pc:sldChg>
      <pc:sldChg chg="addSp delSp modSp add">
        <pc:chgData name="김경만" userId="8cab216f9b18b032" providerId="LiveId" clId="{FF6DB86B-C1A6-4A05-A0FD-9308921E323F}" dt="2018-04-07T15:09:55.083" v="9253" actId="20577"/>
        <pc:sldMkLst>
          <pc:docMk/>
          <pc:sldMk cId="2406296689" sldId="306"/>
        </pc:sldMkLst>
        <pc:spChg chg="mod">
          <ac:chgData name="김경만" userId="8cab216f9b18b032" providerId="LiveId" clId="{FF6DB86B-C1A6-4A05-A0FD-9308921E323F}" dt="2018-04-07T12:49:13.351" v="3277" actId="20577"/>
          <ac:spMkLst>
            <pc:docMk/>
            <pc:sldMk cId="2406296689" sldId="306"/>
            <ac:spMk id="2" creationId="{2EB2F3ED-2C91-4EFF-B792-F31133D1C823}"/>
          </ac:spMkLst>
        </pc:spChg>
        <pc:spChg chg="add del mod">
          <ac:chgData name="김경만" userId="8cab216f9b18b032" providerId="LiveId" clId="{FF6DB86B-C1A6-4A05-A0FD-9308921E323F}" dt="2018-04-07T12:16:17.676" v="2410" actId="767"/>
          <ac:spMkLst>
            <pc:docMk/>
            <pc:sldMk cId="2406296689" sldId="306"/>
            <ac:spMk id="3" creationId="{B29F9A8B-1E1D-471F-A7CA-2D79B734942D}"/>
          </ac:spMkLst>
        </pc:spChg>
        <pc:spChg chg="mod">
          <ac:chgData name="김경만" userId="8cab216f9b18b032" providerId="LiveId" clId="{FF6DB86B-C1A6-4A05-A0FD-9308921E323F}" dt="2018-04-07T12:16:28.921" v="2414" actId="1076"/>
          <ac:spMkLst>
            <pc:docMk/>
            <pc:sldMk cId="2406296689" sldId="306"/>
            <ac:spMk id="7" creationId="{3B7D4A78-A8A2-4A44-A56B-A2BDD5F47144}"/>
          </ac:spMkLst>
        </pc:spChg>
        <pc:spChg chg="add mod">
          <ac:chgData name="김경만" userId="8cab216f9b18b032" providerId="LiveId" clId="{FF6DB86B-C1A6-4A05-A0FD-9308921E323F}" dt="2018-04-07T15:09:55.083" v="9253" actId="20577"/>
          <ac:spMkLst>
            <pc:docMk/>
            <pc:sldMk cId="2406296689" sldId="306"/>
            <ac:spMk id="26" creationId="{94B63181-AB37-49C7-9205-A2C350669D63}"/>
          </ac:spMkLst>
        </pc:spChg>
        <pc:spChg chg="add mod">
          <ac:chgData name="김경만" userId="8cab216f9b18b032" providerId="LiveId" clId="{FF6DB86B-C1A6-4A05-A0FD-9308921E323F}" dt="2018-04-07T12:17:29.812" v="2457" actId="1076"/>
          <ac:spMkLst>
            <pc:docMk/>
            <pc:sldMk cId="2406296689" sldId="306"/>
            <ac:spMk id="28" creationId="{A3947515-63D2-47E8-B444-A07781876246}"/>
          </ac:spMkLst>
        </pc:spChg>
        <pc:spChg chg="add mod">
          <ac:chgData name="김경만" userId="8cab216f9b18b032" providerId="LiveId" clId="{FF6DB86B-C1A6-4A05-A0FD-9308921E323F}" dt="2018-04-07T15:09:51.364" v="9248" actId="20577"/>
          <ac:spMkLst>
            <pc:docMk/>
            <pc:sldMk cId="2406296689" sldId="306"/>
            <ac:spMk id="29" creationId="{A18FEB57-74E9-4D11-9BFB-39A7BA07430E}"/>
          </ac:spMkLst>
        </pc:spChg>
      </pc:sldChg>
      <pc:sldChg chg="delSp modSp add">
        <pc:chgData name="김경만" userId="8cab216f9b18b032" providerId="LiveId" clId="{FF6DB86B-C1A6-4A05-A0FD-9308921E323F}" dt="2018-04-07T12:44:27.228" v="3189" actId="20577"/>
        <pc:sldMkLst>
          <pc:docMk/>
          <pc:sldMk cId="1596117680" sldId="307"/>
        </pc:sldMkLst>
        <pc:spChg chg="mod">
          <ac:chgData name="김경만" userId="8cab216f9b18b032" providerId="LiveId" clId="{FF6DB86B-C1A6-4A05-A0FD-9308921E323F}" dt="2018-04-07T12:44:27.228" v="3189" actId="20577"/>
          <ac:spMkLst>
            <pc:docMk/>
            <pc:sldMk cId="1596117680" sldId="307"/>
            <ac:spMk id="2" creationId="{2EB2F3ED-2C91-4EFF-B792-F31133D1C823}"/>
          </ac:spMkLst>
        </pc:spChg>
        <pc:spChg chg="del">
          <ac:chgData name="김경만" userId="8cab216f9b18b032" providerId="LiveId" clId="{FF6DB86B-C1A6-4A05-A0FD-9308921E323F}" dt="2018-04-07T12:18:36.944" v="2461" actId="478"/>
          <ac:spMkLst>
            <pc:docMk/>
            <pc:sldMk cId="1596117680" sldId="307"/>
            <ac:spMk id="7" creationId="{8F1E4178-C4CB-401B-AC36-2205A96B349C}"/>
          </ac:spMkLst>
        </pc:spChg>
        <pc:spChg chg="del">
          <ac:chgData name="김경만" userId="8cab216f9b18b032" providerId="LiveId" clId="{FF6DB86B-C1A6-4A05-A0FD-9308921E323F}" dt="2018-04-07T12:18:36.944" v="2461" actId="478"/>
          <ac:spMkLst>
            <pc:docMk/>
            <pc:sldMk cId="1596117680" sldId="307"/>
            <ac:spMk id="8" creationId="{43DCE7B6-D652-46EB-AC23-CF9A678E2198}"/>
          </ac:spMkLst>
        </pc:spChg>
        <pc:spChg chg="del">
          <ac:chgData name="김경만" userId="8cab216f9b18b032" providerId="LiveId" clId="{FF6DB86B-C1A6-4A05-A0FD-9308921E323F}" dt="2018-04-07T12:18:36.944" v="2461" actId="478"/>
          <ac:spMkLst>
            <pc:docMk/>
            <pc:sldMk cId="1596117680" sldId="307"/>
            <ac:spMk id="9" creationId="{EFB15248-04A4-4802-999D-A2C85D03714F}"/>
          </ac:spMkLst>
        </pc:spChg>
        <pc:spChg chg="del">
          <ac:chgData name="김경만" userId="8cab216f9b18b032" providerId="LiveId" clId="{FF6DB86B-C1A6-4A05-A0FD-9308921E323F}" dt="2018-04-07T12:18:36.944" v="2461" actId="478"/>
          <ac:spMkLst>
            <pc:docMk/>
            <pc:sldMk cId="1596117680" sldId="307"/>
            <ac:spMk id="10" creationId="{525DB0AC-940F-4842-82EE-040A92165EE5}"/>
          </ac:spMkLst>
        </pc:spChg>
      </pc:sldChg>
      <pc:sldChg chg="addSp delSp modSp add del ord">
        <pc:chgData name="김경만" userId="8cab216f9b18b032" providerId="LiveId" clId="{FF6DB86B-C1A6-4A05-A0FD-9308921E323F}" dt="2018-04-07T13:03:27.376" v="3660" actId="2696"/>
        <pc:sldMkLst>
          <pc:docMk/>
          <pc:sldMk cId="216702909" sldId="308"/>
        </pc:sldMkLst>
        <pc:spChg chg="mod">
          <ac:chgData name="김경만" userId="8cab216f9b18b032" providerId="LiveId" clId="{FF6DB86B-C1A6-4A05-A0FD-9308921E323F}" dt="2018-04-07T12:49:13.351" v="3277" actId="20577"/>
          <ac:spMkLst>
            <pc:docMk/>
            <pc:sldMk cId="216702909" sldId="308"/>
            <ac:spMk id="2" creationId="{2EB2F3ED-2C91-4EFF-B792-F31133D1C823}"/>
          </ac:spMkLst>
        </pc:spChg>
        <pc:spChg chg="del">
          <ac:chgData name="김경만" userId="8cab216f9b18b032" providerId="LiveId" clId="{FF6DB86B-C1A6-4A05-A0FD-9308921E323F}" dt="2018-04-07T12:22:02.773" v="2568" actId="478"/>
          <ac:spMkLst>
            <pc:docMk/>
            <pc:sldMk cId="216702909" sldId="308"/>
            <ac:spMk id="3" creationId="{4AF9BDDF-40BD-45EF-89A6-7DC0B74A7E5E}"/>
          </ac:spMkLst>
        </pc:spChg>
        <pc:spChg chg="add mod">
          <ac:chgData name="김경만" userId="8cab216f9b18b032" providerId="LiveId" clId="{FF6DB86B-C1A6-4A05-A0FD-9308921E323F}" dt="2018-04-07T12:21:54.907" v="2565" actId="1076"/>
          <ac:spMkLst>
            <pc:docMk/>
            <pc:sldMk cId="216702909" sldId="308"/>
            <ac:spMk id="7" creationId="{04D774BB-E963-4DA6-B8A0-A8B15930A783}"/>
          </ac:spMkLst>
        </pc:spChg>
        <pc:spChg chg="add mod">
          <ac:chgData name="김경만" userId="8cab216f9b18b032" providerId="LiveId" clId="{FF6DB86B-C1A6-4A05-A0FD-9308921E323F}" dt="2018-04-07T12:21:58.411" v="2567" actId="1076"/>
          <ac:spMkLst>
            <pc:docMk/>
            <pc:sldMk cId="216702909" sldId="308"/>
            <ac:spMk id="9" creationId="{19F890EE-7042-4016-8C22-A74BF1E2A39A}"/>
          </ac:spMkLst>
        </pc:spChg>
      </pc:sldChg>
      <pc:sldChg chg="add del">
        <pc:chgData name="김경만" userId="8cab216f9b18b032" providerId="LiveId" clId="{FF6DB86B-C1A6-4A05-A0FD-9308921E323F}" dt="2018-04-07T12:22:37.719" v="2571" actId="2696"/>
        <pc:sldMkLst>
          <pc:docMk/>
          <pc:sldMk cId="768520834" sldId="309"/>
        </pc:sldMkLst>
      </pc:sldChg>
      <pc:sldChg chg="addSp delSp modSp add">
        <pc:chgData name="김경만" userId="8cab216f9b18b032" providerId="LiveId" clId="{FF6DB86B-C1A6-4A05-A0FD-9308921E323F}" dt="2018-04-07T12:48:35.333" v="3275" actId="478"/>
        <pc:sldMkLst>
          <pc:docMk/>
          <pc:sldMk cId="2383674525" sldId="309"/>
        </pc:sldMkLst>
        <pc:spChg chg="mod">
          <ac:chgData name="김경만" userId="8cab216f9b18b032" providerId="LiveId" clId="{FF6DB86B-C1A6-4A05-A0FD-9308921E323F}" dt="2018-04-07T12:44:27.228" v="3189" actId="478"/>
          <ac:spMkLst>
            <pc:docMk/>
            <pc:sldMk cId="2383674525" sldId="309"/>
            <ac:spMk id="2" creationId="{2EB2F3ED-2C91-4EFF-B792-F31133D1C823}"/>
          </ac:spMkLst>
        </pc:spChg>
        <pc:spChg chg="add del mod">
          <ac:chgData name="김경만" userId="8cab216f9b18b032" providerId="LiveId" clId="{FF6DB86B-C1A6-4A05-A0FD-9308921E323F}" dt="2018-04-07T12:45:30.377" v="3191" actId="478"/>
          <ac:spMkLst>
            <pc:docMk/>
            <pc:sldMk cId="2383674525" sldId="309"/>
            <ac:spMk id="4" creationId="{6E68B8AD-8CE7-43F7-9672-2E020639F630}"/>
          </ac:spMkLst>
        </pc:spChg>
        <pc:spChg chg="add del mod">
          <ac:chgData name="김경만" userId="8cab216f9b18b032" providerId="LiveId" clId="{FF6DB86B-C1A6-4A05-A0FD-9308921E323F}" dt="2018-04-07T12:48:28.735" v="3274" actId="20577"/>
          <ac:spMkLst>
            <pc:docMk/>
            <pc:sldMk cId="2383674525" sldId="309"/>
            <ac:spMk id="6" creationId="{A00576CF-E72B-42E1-B958-C8B5E8BE1230}"/>
          </ac:spMkLst>
        </pc:spChg>
        <pc:spChg chg="add del mod">
          <ac:chgData name="김경만" userId="8cab216f9b18b032" providerId="LiveId" clId="{FF6DB86B-C1A6-4A05-A0FD-9308921E323F}" dt="2018-04-07T12:46:34.039" v="3197" actId="478"/>
          <ac:spMkLst>
            <pc:docMk/>
            <pc:sldMk cId="2383674525" sldId="309"/>
            <ac:spMk id="9" creationId="{AE6C08EB-81CF-4F5E-9F85-564B67FFDA00}"/>
          </ac:spMkLst>
        </pc:spChg>
        <pc:spChg chg="del">
          <ac:chgData name="김경만" userId="8cab216f9b18b032" providerId="LiveId" clId="{FF6DB86B-C1A6-4A05-A0FD-9308921E323F}" dt="2018-04-07T12:48:35.333" v="3275" actId="478"/>
          <ac:spMkLst>
            <pc:docMk/>
            <pc:sldMk cId="2383674525" sldId="309"/>
            <ac:spMk id="10" creationId="{9D202EC2-32B7-4DB4-9551-03918DAB091E}"/>
          </ac:spMkLst>
        </pc:spChg>
        <pc:spChg chg="mod">
          <ac:chgData name="김경만" userId="8cab216f9b18b032" providerId="LiveId" clId="{FF6DB86B-C1A6-4A05-A0FD-9308921E323F}" dt="2018-04-07T12:39:14.761" v="3011" actId="1076"/>
          <ac:spMkLst>
            <pc:docMk/>
            <pc:sldMk cId="2383674525" sldId="309"/>
            <ac:spMk id="19" creationId="{DD5186A7-F7FE-44E6-8804-63A826441103}"/>
          </ac:spMkLst>
        </pc:spChg>
        <pc:spChg chg="mod">
          <ac:chgData name="김경만" userId="8cab216f9b18b032" providerId="LiveId" clId="{FF6DB86B-C1A6-4A05-A0FD-9308921E323F}" dt="2018-04-07T12:47:21.055" v="3252" actId="20577"/>
          <ac:spMkLst>
            <pc:docMk/>
            <pc:sldMk cId="2383674525" sldId="309"/>
            <ac:spMk id="20" creationId="{A7247B86-10E8-49F1-9BC7-8BFA8B9A36CC}"/>
          </ac:spMkLst>
        </pc:spChg>
        <pc:spChg chg="add del">
          <ac:chgData name="김경만" userId="8cab216f9b18b032" providerId="LiveId" clId="{FF6DB86B-C1A6-4A05-A0FD-9308921E323F}" dt="2018-04-07T12:39:13.642" v="3009" actId="478"/>
          <ac:spMkLst>
            <pc:docMk/>
            <pc:sldMk cId="2383674525" sldId="309"/>
            <ac:spMk id="25" creationId="{17366BDE-DA98-4488-B019-BBA45266D925}"/>
          </ac:spMkLst>
        </pc:spChg>
        <pc:picChg chg="add del">
          <ac:chgData name="김경만" userId="8cab216f9b18b032" providerId="LiveId" clId="{FF6DB86B-C1A6-4A05-A0FD-9308921E323F}" dt="2018-04-07T12:45:31.802" v="3192" actId="478"/>
          <ac:picMkLst>
            <pc:docMk/>
            <pc:sldMk cId="2383674525" sldId="309"/>
            <ac:picMk id="11" creationId="{9789F7BB-8E82-4398-8C6F-E8FAD613A24F}"/>
          </ac:picMkLst>
        </pc:picChg>
        <pc:picChg chg="add mod">
          <ac:chgData name="김경만" userId="8cab216f9b18b032" providerId="LiveId" clId="{FF6DB86B-C1A6-4A05-A0FD-9308921E323F}" dt="2018-04-07T12:38:46.476" v="3005" actId="1076"/>
          <ac:picMkLst>
            <pc:docMk/>
            <pc:sldMk cId="2383674525" sldId="309"/>
            <ac:picMk id="18" creationId="{A026FF58-996B-4090-B917-F9BFA010CEB2}"/>
          </ac:picMkLst>
        </pc:picChg>
        <pc:picChg chg="add mod">
          <ac:chgData name="김경만" userId="8cab216f9b18b032" providerId="LiveId" clId="{FF6DB86B-C1A6-4A05-A0FD-9308921E323F}" dt="2018-04-07T12:38:46.476" v="3005" actId="1076"/>
          <ac:picMkLst>
            <pc:docMk/>
            <pc:sldMk cId="2383674525" sldId="309"/>
            <ac:picMk id="21" creationId="{75446643-4BE0-43B5-96DE-90C3308BAD79}"/>
          </ac:picMkLst>
        </pc:picChg>
        <pc:picChg chg="add mod">
          <ac:chgData name="김경만" userId="8cab216f9b18b032" providerId="LiveId" clId="{FF6DB86B-C1A6-4A05-A0FD-9308921E323F}" dt="2018-04-07T12:38:46.476" v="3005" actId="1076"/>
          <ac:picMkLst>
            <pc:docMk/>
            <pc:sldMk cId="2383674525" sldId="309"/>
            <ac:picMk id="22" creationId="{D56D5274-0341-477D-819B-82A28EC06949}"/>
          </ac:picMkLst>
        </pc:picChg>
        <pc:picChg chg="add mod">
          <ac:chgData name="김경만" userId="8cab216f9b18b032" providerId="LiveId" clId="{FF6DB86B-C1A6-4A05-A0FD-9308921E323F}" dt="2018-04-07T12:38:46.476" v="3005" actId="1076"/>
          <ac:picMkLst>
            <pc:docMk/>
            <pc:sldMk cId="2383674525" sldId="309"/>
            <ac:picMk id="23" creationId="{7C59EB2A-1E19-4F2F-8625-8A2472429CD1}"/>
          </ac:picMkLst>
        </pc:picChg>
        <pc:picChg chg="add mod">
          <ac:chgData name="김경만" userId="8cab216f9b18b032" providerId="LiveId" clId="{FF6DB86B-C1A6-4A05-A0FD-9308921E323F}" dt="2018-04-07T12:38:46.476" v="3005" actId="1076"/>
          <ac:picMkLst>
            <pc:docMk/>
            <pc:sldMk cId="2383674525" sldId="309"/>
            <ac:picMk id="24" creationId="{9B48B041-EACB-4FC8-AC6F-32C19E091B84}"/>
          </ac:picMkLst>
        </pc:picChg>
        <pc:picChg chg="add del mod">
          <ac:chgData name="김경만" userId="8cab216f9b18b032" providerId="LiveId" clId="{FF6DB86B-C1A6-4A05-A0FD-9308921E323F}" dt="2018-04-07T12:45:36.582" v="3194" actId="478"/>
          <ac:picMkLst>
            <pc:docMk/>
            <pc:sldMk cId="2383674525" sldId="309"/>
            <ac:picMk id="26" creationId="{517D13C5-E30C-44FA-B4C1-79D3C4072F4F}"/>
          </ac:picMkLst>
        </pc:picChg>
        <pc:picChg chg="add del">
          <ac:chgData name="김경만" userId="8cab216f9b18b032" providerId="LiveId" clId="{FF6DB86B-C1A6-4A05-A0FD-9308921E323F}" dt="2018-04-07T12:45:37.861" v="3196" actId="478"/>
          <ac:picMkLst>
            <pc:docMk/>
            <pc:sldMk cId="2383674525" sldId="309"/>
            <ac:picMk id="27" creationId="{6B283EF6-12F9-494F-829C-E4ED5A9AEB37}"/>
          </ac:picMkLst>
        </pc:picChg>
        <pc:picChg chg="add mod">
          <ac:chgData name="김경만" userId="8cab216f9b18b032" providerId="LiveId" clId="{FF6DB86B-C1A6-4A05-A0FD-9308921E323F}" dt="2018-04-07T12:47:03.005" v="3223" actId="14826"/>
          <ac:picMkLst>
            <pc:docMk/>
            <pc:sldMk cId="2383674525" sldId="309"/>
            <ac:picMk id="28" creationId="{EF349454-DC45-4A27-AF78-6FDC7AC8EF02}"/>
          </ac:picMkLst>
        </pc:picChg>
        <pc:cxnChg chg="del">
          <ac:chgData name="김경만" userId="8cab216f9b18b032" providerId="LiveId" clId="{FF6DB86B-C1A6-4A05-A0FD-9308921E323F}" dt="2018-04-07T12:48:35.333" v="3275" actId="478"/>
          <ac:cxnSpMkLst>
            <pc:docMk/>
            <pc:sldMk cId="2383674525" sldId="309"/>
            <ac:cxnSpMk id="7" creationId="{00CF5E57-D556-46E4-B8C4-199AD5BF201D}"/>
          </ac:cxnSpMkLst>
        </pc:cxnChg>
        <pc:cxnChg chg="del">
          <ac:chgData name="김경만" userId="8cab216f9b18b032" providerId="LiveId" clId="{FF6DB86B-C1A6-4A05-A0FD-9308921E323F}" dt="2018-04-07T12:48:35.333" v="3275" actId="478"/>
          <ac:cxnSpMkLst>
            <pc:docMk/>
            <pc:sldMk cId="2383674525" sldId="309"/>
            <ac:cxnSpMk id="12" creationId="{B56C86B6-702F-4FE2-AADF-26BBF5F495DD}"/>
          </ac:cxnSpMkLst>
        </pc:cxnChg>
        <pc:cxnChg chg="del">
          <ac:chgData name="김경만" userId="8cab216f9b18b032" providerId="LiveId" clId="{FF6DB86B-C1A6-4A05-A0FD-9308921E323F}" dt="2018-04-07T12:48:35.333" v="3275" actId="478"/>
          <ac:cxnSpMkLst>
            <pc:docMk/>
            <pc:sldMk cId="2383674525" sldId="309"/>
            <ac:cxnSpMk id="13" creationId="{57FC6ECD-52FE-4336-ACB5-2DF9E1E172F4}"/>
          </ac:cxnSpMkLst>
        </pc:cxnChg>
      </pc:sldChg>
      <pc:sldChg chg="addSp delSp modSp add del">
        <pc:chgData name="김경만" userId="8cab216f9b18b032" providerId="LiveId" clId="{FF6DB86B-C1A6-4A05-A0FD-9308921E323F}" dt="2018-04-07T12:29:49.099" v="2775" actId="2696"/>
        <pc:sldMkLst>
          <pc:docMk/>
          <pc:sldMk cId="3905225132" sldId="309"/>
        </pc:sldMkLst>
        <pc:spChg chg="del">
          <ac:chgData name="김경만" userId="8cab216f9b18b032" providerId="LiveId" clId="{FF6DB86B-C1A6-4A05-A0FD-9308921E323F}" dt="2018-04-07T12:25:42.876" v="2595" actId="2696"/>
          <ac:spMkLst>
            <pc:docMk/>
            <pc:sldMk cId="3905225132" sldId="309"/>
            <ac:spMk id="2" creationId="{26128AF2-173B-457A-9AE4-24E4F22EB91A}"/>
          </ac:spMkLst>
        </pc:spChg>
        <pc:spChg chg="del">
          <ac:chgData name="김경만" userId="8cab216f9b18b032" providerId="LiveId" clId="{FF6DB86B-C1A6-4A05-A0FD-9308921E323F}" dt="2018-04-07T12:25:42.876" v="2595" actId="2696"/>
          <ac:spMkLst>
            <pc:docMk/>
            <pc:sldMk cId="3905225132" sldId="309"/>
            <ac:spMk id="3" creationId="{D653072E-979D-43E2-AACD-28FC8A3DF7F6}"/>
          </ac:spMkLst>
        </pc:spChg>
        <pc:spChg chg="del">
          <ac:chgData name="김경만" userId="8cab216f9b18b032" providerId="LiveId" clId="{FF6DB86B-C1A6-4A05-A0FD-9308921E323F}" dt="2018-04-07T12:25:42.876" v="2595" actId="2696"/>
          <ac:spMkLst>
            <pc:docMk/>
            <pc:sldMk cId="3905225132" sldId="309"/>
            <ac:spMk id="4" creationId="{69E524E0-1492-4918-A113-C95FD9E703C7}"/>
          </ac:spMkLst>
        </pc:spChg>
        <pc:spChg chg="add mod">
          <ac:chgData name="김경만" userId="8cab216f9b18b032" providerId="LiveId" clId="{FF6DB86B-C1A6-4A05-A0FD-9308921E323F}" dt="2018-04-07T12:25:42.876" v="2595" actId="2696"/>
          <ac:spMkLst>
            <pc:docMk/>
            <pc:sldMk cId="3905225132" sldId="309"/>
            <ac:spMk id="5" creationId="{3082D365-1BEE-4B63-8993-EBE1C6A9A9B9}"/>
          </ac:spMkLst>
        </pc:spChg>
        <pc:spChg chg="add del mod">
          <ac:chgData name="김경만" userId="8cab216f9b18b032" providerId="LiveId" clId="{FF6DB86B-C1A6-4A05-A0FD-9308921E323F}" dt="2018-04-07T12:25:43.463" v="2596" actId="2696"/>
          <ac:spMkLst>
            <pc:docMk/>
            <pc:sldMk cId="3905225132" sldId="309"/>
            <ac:spMk id="6" creationId="{2C6C847D-7BDF-40FB-BE21-F5AAFDAF4F19}"/>
          </ac:spMkLst>
        </pc:spChg>
        <pc:spChg chg="add mod">
          <ac:chgData name="김경만" userId="8cab216f9b18b032" providerId="LiveId" clId="{FF6DB86B-C1A6-4A05-A0FD-9308921E323F}" dt="2018-04-07T12:25:47.368" v="2597" actId="2696"/>
          <ac:spMkLst>
            <pc:docMk/>
            <pc:sldMk cId="3905225132" sldId="309"/>
            <ac:spMk id="8" creationId="{2F292427-C758-4FF7-937D-55B3CAD2AADD}"/>
          </ac:spMkLst>
        </pc:spChg>
        <pc:picChg chg="add del mod">
          <ac:chgData name="김경만" userId="8cab216f9b18b032" providerId="LiveId" clId="{FF6DB86B-C1A6-4A05-A0FD-9308921E323F}" dt="2018-04-07T12:25:47.368" v="2597" actId="2696"/>
          <ac:picMkLst>
            <pc:docMk/>
            <pc:sldMk cId="3905225132" sldId="309"/>
            <ac:picMk id="7" creationId="{D31A16A7-7AF8-4BF7-B9C2-161A5DB0985B}"/>
          </ac:picMkLst>
        </pc:picChg>
      </pc:sldChg>
      <pc:sldChg chg="addSp delSp modSp add del">
        <pc:chgData name="김경만" userId="8cab216f9b18b032" providerId="LiveId" clId="{FF6DB86B-C1A6-4A05-A0FD-9308921E323F}" dt="2018-04-07T12:47:35.618" v="3257" actId="2696"/>
        <pc:sldMkLst>
          <pc:docMk/>
          <pc:sldMk cId="2458768593" sldId="310"/>
        </pc:sldMkLst>
        <pc:spChg chg="mod">
          <ac:chgData name="김경만" userId="8cab216f9b18b032" providerId="LiveId" clId="{FF6DB86B-C1A6-4A05-A0FD-9308921E323F}" dt="2018-04-07T12:44:27.228" v="3189" actId="2696"/>
          <ac:spMkLst>
            <pc:docMk/>
            <pc:sldMk cId="2458768593" sldId="310"/>
            <ac:spMk id="2" creationId="{2EB2F3ED-2C91-4EFF-B792-F31133D1C823}"/>
          </ac:spMkLst>
        </pc:spChg>
        <pc:spChg chg="add del mod ord">
          <ac:chgData name="김경만" userId="8cab216f9b18b032" providerId="LiveId" clId="{FF6DB86B-C1A6-4A05-A0FD-9308921E323F}" dt="2018-04-07T12:42:37.199" v="3150" actId="164"/>
          <ac:spMkLst>
            <pc:docMk/>
            <pc:sldMk cId="2458768593" sldId="310"/>
            <ac:spMk id="25" creationId="{17366BDE-DA98-4488-B019-BBA45266D925}"/>
          </ac:spMkLst>
        </pc:spChg>
        <pc:spChg chg="add mod ord">
          <ac:chgData name="김경만" userId="8cab216f9b18b032" providerId="LiveId" clId="{FF6DB86B-C1A6-4A05-A0FD-9308921E323F}" dt="2018-04-07T12:42:37.199" v="3150" actId="164"/>
          <ac:spMkLst>
            <pc:docMk/>
            <pc:sldMk cId="2458768593" sldId="310"/>
            <ac:spMk id="26" creationId="{6652C6C1-1E20-4919-8F81-85254D501EC1}"/>
          </ac:spMkLst>
        </pc:spChg>
        <pc:grpChg chg="add del mod">
          <ac:chgData name="김경만" userId="8cab216f9b18b032" providerId="LiveId" clId="{FF6DB86B-C1A6-4A05-A0FD-9308921E323F}" dt="2018-04-07T12:47:31.072" v="3254" actId="2696"/>
          <ac:grpSpMkLst>
            <pc:docMk/>
            <pc:sldMk cId="2458768593" sldId="310"/>
            <ac:grpSpMk id="3" creationId="{443603BE-7429-4DA6-A336-7CFF5DE17056}"/>
          </ac:grpSpMkLst>
        </pc:grpChg>
      </pc:sldChg>
      <pc:sldChg chg="addSp delSp modSp add">
        <pc:chgData name="김경만" userId="8cab216f9b18b032" providerId="LiveId" clId="{FF6DB86B-C1A6-4A05-A0FD-9308921E323F}" dt="2018-04-07T12:48:45.540" v="3276" actId="478"/>
        <pc:sldMkLst>
          <pc:docMk/>
          <pc:sldMk cId="956304713" sldId="311"/>
        </pc:sldMkLst>
        <pc:spChg chg="del">
          <ac:chgData name="김경만" userId="8cab216f9b18b032" providerId="LiveId" clId="{FF6DB86B-C1A6-4A05-A0FD-9308921E323F}" dt="2018-04-07T12:48:13.001" v="3265" actId="478"/>
          <ac:spMkLst>
            <pc:docMk/>
            <pc:sldMk cId="956304713" sldId="311"/>
            <ac:spMk id="6" creationId="{A00576CF-E72B-42E1-B958-C8B5E8BE1230}"/>
          </ac:spMkLst>
        </pc:spChg>
        <pc:spChg chg="del">
          <ac:chgData name="김경만" userId="8cab216f9b18b032" providerId="LiveId" clId="{FF6DB86B-C1A6-4A05-A0FD-9308921E323F}" dt="2018-04-07T12:48:45.540" v="3276" actId="478"/>
          <ac:spMkLst>
            <pc:docMk/>
            <pc:sldMk cId="956304713" sldId="311"/>
            <ac:spMk id="10" creationId="{9D202EC2-32B7-4DB4-9551-03918DAB091E}"/>
          </ac:spMkLst>
        </pc:spChg>
        <pc:spChg chg="mod topLvl">
          <ac:chgData name="김경만" userId="8cab216f9b18b032" providerId="LiveId" clId="{FF6DB86B-C1A6-4A05-A0FD-9308921E323F}" dt="2018-04-07T12:48:06.810" v="3263" actId="164"/>
          <ac:spMkLst>
            <pc:docMk/>
            <pc:sldMk cId="956304713" sldId="311"/>
            <ac:spMk id="26" creationId="{B5D7458B-B9DA-4DAC-8D11-537C66EA4678}"/>
          </ac:spMkLst>
        </pc:spChg>
        <pc:spChg chg="mod topLvl">
          <ac:chgData name="김경만" userId="8cab216f9b18b032" providerId="LiveId" clId="{FF6DB86B-C1A6-4A05-A0FD-9308921E323F}" dt="2018-04-07T12:48:06.810" v="3263" actId="164"/>
          <ac:spMkLst>
            <pc:docMk/>
            <pc:sldMk cId="956304713" sldId="311"/>
            <ac:spMk id="27" creationId="{655484C2-CE00-463B-B618-CB261266B097}"/>
          </ac:spMkLst>
        </pc:spChg>
        <pc:grpChg chg="add mod">
          <ac:chgData name="김경만" userId="8cab216f9b18b032" providerId="LiveId" clId="{FF6DB86B-C1A6-4A05-A0FD-9308921E323F}" dt="2018-04-07T12:48:16.126" v="3266" actId="1076"/>
          <ac:grpSpMkLst>
            <pc:docMk/>
            <pc:sldMk cId="956304713" sldId="311"/>
            <ac:grpSpMk id="3" creationId="{D5FD7507-A4A1-4439-8702-950EFD3FBC23}"/>
          </ac:grpSpMkLst>
        </pc:grpChg>
        <pc:grpChg chg="add del">
          <ac:chgData name="김경만" userId="8cab216f9b18b032" providerId="LiveId" clId="{FF6DB86B-C1A6-4A05-A0FD-9308921E323F}" dt="2018-04-07T12:47:56.142" v="3260" actId="165"/>
          <ac:grpSpMkLst>
            <pc:docMk/>
            <pc:sldMk cId="956304713" sldId="311"/>
            <ac:grpSpMk id="25" creationId="{9E2695FE-4539-4A07-9508-24E3A1AB6A11}"/>
          </ac:grpSpMkLst>
        </pc:grpChg>
        <pc:cxnChg chg="del">
          <ac:chgData name="김경만" userId="8cab216f9b18b032" providerId="LiveId" clId="{FF6DB86B-C1A6-4A05-A0FD-9308921E323F}" dt="2018-04-07T12:48:45.540" v="3276" actId="478"/>
          <ac:cxnSpMkLst>
            <pc:docMk/>
            <pc:sldMk cId="956304713" sldId="311"/>
            <ac:cxnSpMk id="7" creationId="{00CF5E57-D556-46E4-B8C4-199AD5BF201D}"/>
          </ac:cxnSpMkLst>
        </pc:cxnChg>
        <pc:cxnChg chg="del">
          <ac:chgData name="김경만" userId="8cab216f9b18b032" providerId="LiveId" clId="{FF6DB86B-C1A6-4A05-A0FD-9308921E323F}" dt="2018-04-07T12:48:45.540" v="3276" actId="478"/>
          <ac:cxnSpMkLst>
            <pc:docMk/>
            <pc:sldMk cId="956304713" sldId="311"/>
            <ac:cxnSpMk id="12" creationId="{B56C86B6-702F-4FE2-AADF-26BBF5F495DD}"/>
          </ac:cxnSpMkLst>
        </pc:cxnChg>
        <pc:cxnChg chg="del">
          <ac:chgData name="김경만" userId="8cab216f9b18b032" providerId="LiveId" clId="{FF6DB86B-C1A6-4A05-A0FD-9308921E323F}" dt="2018-04-07T12:48:45.540" v="3276" actId="478"/>
          <ac:cxnSpMkLst>
            <pc:docMk/>
            <pc:sldMk cId="956304713" sldId="311"/>
            <ac:cxnSpMk id="13" creationId="{57FC6ECD-52FE-4336-ACB5-2DF9E1E172F4}"/>
          </ac:cxnSpMkLst>
        </pc:cxnChg>
      </pc:sldChg>
      <pc:sldChg chg="addSp delSp modSp add del">
        <pc:chgData name="김경만" userId="8cab216f9b18b032" providerId="LiveId" clId="{FF6DB86B-C1A6-4A05-A0FD-9308921E323F}" dt="2018-04-07T12:52:58.859" v="3295" actId="2696"/>
        <pc:sldMkLst>
          <pc:docMk/>
          <pc:sldMk cId="3537424804" sldId="312"/>
        </pc:sldMkLst>
        <pc:spChg chg="add mod">
          <ac:chgData name="김경만" userId="8cab216f9b18b032" providerId="LiveId" clId="{FF6DB86B-C1A6-4A05-A0FD-9308921E323F}" dt="2018-04-07T12:52:52.500" v="3293" actId="2696"/>
          <ac:spMkLst>
            <pc:docMk/>
            <pc:sldMk cId="3537424804" sldId="312"/>
            <ac:spMk id="2" creationId="{CBD2F6E3-C235-4C97-BE57-016AF0E4B831}"/>
          </ac:spMkLst>
        </pc:spChg>
        <pc:spChg chg="del">
          <ac:chgData name="김경만" userId="8cab216f9b18b032" providerId="LiveId" clId="{FF6DB86B-C1A6-4A05-A0FD-9308921E323F}" dt="2018-04-07T12:50:45.497" v="3286" actId="478"/>
          <ac:spMkLst>
            <pc:docMk/>
            <pc:sldMk cId="3537424804" sldId="312"/>
            <ac:spMk id="2" creationId="{2EB2F3ED-2C91-4EFF-B792-F31133D1C823}"/>
          </ac:spMkLst>
        </pc:spChg>
        <pc:spChg chg="add del mod">
          <ac:chgData name="김경만" userId="8cab216f9b18b032" providerId="LiveId" clId="{FF6DB86B-C1A6-4A05-A0FD-9308921E323F}" dt="2018-04-07T12:50:23.320" v="3281" actId="20577"/>
          <ac:spMkLst>
            <pc:docMk/>
            <pc:sldMk cId="3537424804" sldId="312"/>
            <ac:spMk id="3" creationId="{58526382-A147-4B66-B11E-6CEA1758AD64}"/>
          </ac:spMkLst>
        </pc:spChg>
        <pc:spChg chg="add del mod">
          <ac:chgData name="김경만" userId="8cab216f9b18b032" providerId="LiveId" clId="{FF6DB86B-C1A6-4A05-A0FD-9308921E323F}" dt="2018-04-07T12:50:23.320" v="3281" actId="20577"/>
          <ac:spMkLst>
            <pc:docMk/>
            <pc:sldMk cId="3537424804" sldId="312"/>
            <ac:spMk id="4" creationId="{FAA0197C-B894-4413-9E1F-DFFA8BCDDE58}"/>
          </ac:spMkLst>
        </pc:spChg>
        <pc:spChg chg="del">
          <ac:chgData name="김경만" userId="8cab216f9b18b032" providerId="LiveId" clId="{FF6DB86B-C1A6-4A05-A0FD-9308921E323F}" dt="2018-04-07T12:50:03.331" v="3279" actId="478"/>
          <ac:spMkLst>
            <pc:docMk/>
            <pc:sldMk cId="3537424804" sldId="312"/>
            <ac:spMk id="7" creationId="{3B7D4A78-A8A2-4A44-A56B-A2BDD5F47144}"/>
          </ac:spMkLst>
        </pc:spChg>
        <pc:spChg chg="add del mod">
          <ac:chgData name="김경만" userId="8cab216f9b18b032" providerId="LiveId" clId="{FF6DB86B-C1A6-4A05-A0FD-9308921E323F}" dt="2018-04-07T12:50:23.320" v="3281" actId="20577"/>
          <ac:spMkLst>
            <pc:docMk/>
            <pc:sldMk cId="3537424804" sldId="312"/>
            <ac:spMk id="10" creationId="{D84FE84D-5DFB-4ED2-A1DF-E368A80A6545}"/>
          </ac:spMkLst>
        </pc:spChg>
        <pc:spChg chg="add del mod">
          <ac:chgData name="김경만" userId="8cab216f9b18b032" providerId="LiveId" clId="{FF6DB86B-C1A6-4A05-A0FD-9308921E323F}" dt="2018-04-07T12:50:34.375" v="3283" actId="20577"/>
          <ac:spMkLst>
            <pc:docMk/>
            <pc:sldMk cId="3537424804" sldId="312"/>
            <ac:spMk id="12" creationId="{8B030750-EB76-4975-A025-AA22E8DBD07A}"/>
          </ac:spMkLst>
        </pc:spChg>
        <pc:spChg chg="add del mod">
          <ac:chgData name="김경만" userId="8cab216f9b18b032" providerId="LiveId" clId="{FF6DB86B-C1A6-4A05-A0FD-9308921E323F}" dt="2018-04-07T12:50:34.375" v="3283" actId="20577"/>
          <ac:spMkLst>
            <pc:docMk/>
            <pc:sldMk cId="3537424804" sldId="312"/>
            <ac:spMk id="14" creationId="{8BE67245-0931-4586-8AB7-9AFBE19C23DD}"/>
          </ac:spMkLst>
        </pc:spChg>
        <pc:spChg chg="add del mod">
          <ac:chgData name="김경만" userId="8cab216f9b18b032" providerId="LiveId" clId="{FF6DB86B-C1A6-4A05-A0FD-9308921E323F}" dt="2018-04-07T12:50:34.375" v="3283" actId="20577"/>
          <ac:spMkLst>
            <pc:docMk/>
            <pc:sldMk cId="3537424804" sldId="312"/>
            <ac:spMk id="15" creationId="{54333EEA-EAF0-4101-8C79-1B0642C7B317}"/>
          </ac:spMkLst>
        </pc:spChg>
        <pc:spChg chg="add del mod">
          <ac:chgData name="김경만" userId="8cab216f9b18b032" providerId="LiveId" clId="{FF6DB86B-C1A6-4A05-A0FD-9308921E323F}" dt="2018-04-07T12:50:42.767" v="3285" actId="20577"/>
          <ac:spMkLst>
            <pc:docMk/>
            <pc:sldMk cId="3537424804" sldId="312"/>
            <ac:spMk id="16" creationId="{3BD7355A-8790-4702-A6C2-2CD1D426CBD6}"/>
          </ac:spMkLst>
        </pc:spChg>
        <pc:spChg chg="add del mod">
          <ac:chgData name="김경만" userId="8cab216f9b18b032" providerId="LiveId" clId="{FF6DB86B-C1A6-4A05-A0FD-9308921E323F}" dt="2018-04-07T12:52:52.500" v="3293" actId="2696"/>
          <ac:spMkLst>
            <pc:docMk/>
            <pc:sldMk cId="3537424804" sldId="312"/>
            <ac:spMk id="18" creationId="{99D438D5-09F1-4A0D-B3ED-8E35C1F83D7F}"/>
          </ac:spMkLst>
        </pc:spChg>
        <pc:spChg chg="add del mod">
          <ac:chgData name="김경만" userId="8cab216f9b18b032" providerId="LiveId" clId="{FF6DB86B-C1A6-4A05-A0FD-9308921E323F}" dt="2018-04-07T12:52:52.500" v="3293" actId="2696"/>
          <ac:spMkLst>
            <pc:docMk/>
            <pc:sldMk cId="3537424804" sldId="312"/>
            <ac:spMk id="19" creationId="{BF7C86BE-6A94-44EB-A303-75D59B6DDBE7}"/>
          </ac:spMkLst>
        </pc:spChg>
        <pc:spChg chg="add del mod">
          <ac:chgData name="김경만" userId="8cab216f9b18b032" providerId="LiveId" clId="{FF6DB86B-C1A6-4A05-A0FD-9308921E323F}" dt="2018-04-07T12:52:52.500" v="3293" actId="2696"/>
          <ac:spMkLst>
            <pc:docMk/>
            <pc:sldMk cId="3537424804" sldId="312"/>
            <ac:spMk id="20" creationId="{2CE10CB7-8782-43C1-A924-09C9B1B0F842}"/>
          </ac:spMkLst>
        </pc:spChg>
        <pc:spChg chg="del">
          <ac:chgData name="김경만" userId="8cab216f9b18b032" providerId="LiveId" clId="{FF6DB86B-C1A6-4A05-A0FD-9308921E323F}" dt="2018-04-07T12:50:03.331" v="3279" actId="478"/>
          <ac:spMkLst>
            <pc:docMk/>
            <pc:sldMk cId="3537424804" sldId="312"/>
            <ac:spMk id="26" creationId="{94B63181-AB37-49C7-9205-A2C350669D63}"/>
          </ac:spMkLst>
        </pc:spChg>
        <pc:spChg chg="del">
          <ac:chgData name="김경만" userId="8cab216f9b18b032" providerId="LiveId" clId="{FF6DB86B-C1A6-4A05-A0FD-9308921E323F}" dt="2018-04-07T12:50:03.331" v="3279" actId="478"/>
          <ac:spMkLst>
            <pc:docMk/>
            <pc:sldMk cId="3537424804" sldId="312"/>
            <ac:spMk id="28" creationId="{A3947515-63D2-47E8-B444-A07781876246}"/>
          </ac:spMkLst>
        </pc:spChg>
        <pc:spChg chg="del">
          <ac:chgData name="김경만" userId="8cab216f9b18b032" providerId="LiveId" clId="{FF6DB86B-C1A6-4A05-A0FD-9308921E323F}" dt="2018-04-07T12:50:03.331" v="3279" actId="478"/>
          <ac:spMkLst>
            <pc:docMk/>
            <pc:sldMk cId="3537424804" sldId="312"/>
            <ac:spMk id="29" creationId="{A18FEB57-74E9-4D11-9BFB-39A7BA07430E}"/>
          </ac:spMkLst>
        </pc:spChg>
        <pc:spChg chg="add del mod">
          <ac:chgData name="김경만" userId="8cab216f9b18b032" providerId="LiveId" clId="{FF6DB86B-C1A6-4A05-A0FD-9308921E323F}" dt="2018-04-07T12:50:49.468" v="3287" actId="478"/>
          <ac:spMkLst>
            <pc:docMk/>
            <pc:sldMk cId="3537424804" sldId="312"/>
            <ac:spMk id="31" creationId="{7409757C-8C68-4CED-8003-59939144F18F}"/>
          </ac:spMkLst>
        </pc:spChg>
        <pc:spChg chg="del">
          <ac:chgData name="김경만" userId="8cab216f9b18b032" providerId="LiveId" clId="{FF6DB86B-C1A6-4A05-A0FD-9308921E323F}" dt="2018-04-07T12:50:03.331" v="3279" actId="478"/>
          <ac:spMkLst>
            <pc:docMk/>
            <pc:sldMk cId="3537424804" sldId="312"/>
            <ac:spMk id="33" creationId="{754925A5-FCE7-4B34-B424-384F44666D11}"/>
          </ac:spMkLst>
        </pc:spChg>
        <pc:spChg chg="del">
          <ac:chgData name="김경만" userId="8cab216f9b18b032" providerId="LiveId" clId="{FF6DB86B-C1A6-4A05-A0FD-9308921E323F}" dt="2018-04-07T12:50:03.331" v="3279" actId="478"/>
          <ac:spMkLst>
            <pc:docMk/>
            <pc:sldMk cId="3537424804" sldId="312"/>
            <ac:spMk id="34" creationId="{FD4716DD-9DB7-4244-9931-4BCB224C1C0F}"/>
          </ac:spMkLst>
        </pc:spChg>
        <pc:spChg chg="add">
          <ac:chgData name="김경만" userId="8cab216f9b18b032" providerId="LiveId" clId="{FF6DB86B-C1A6-4A05-A0FD-9308921E323F}" dt="2018-04-07T12:50:50.264" v="3288" actId="20577"/>
          <ac:spMkLst>
            <pc:docMk/>
            <pc:sldMk cId="3537424804" sldId="312"/>
            <ac:spMk id="35" creationId="{0E0B5008-952D-47EF-BBC6-DEBD0F30B892}"/>
          </ac:spMkLst>
        </pc:spChg>
        <pc:spChg chg="del">
          <ac:chgData name="김경만" userId="8cab216f9b18b032" providerId="LiveId" clId="{FF6DB86B-C1A6-4A05-A0FD-9308921E323F}" dt="2018-04-07T12:50:03.331" v="3279" actId="478"/>
          <ac:spMkLst>
            <pc:docMk/>
            <pc:sldMk cId="3537424804" sldId="312"/>
            <ac:spMk id="36" creationId="{EE733D0E-C3C4-418F-992F-C45AA8175C3E}"/>
          </ac:spMkLst>
        </pc:spChg>
        <pc:cxnChg chg="del">
          <ac:chgData name="김경만" userId="8cab216f9b18b032" providerId="LiveId" clId="{FF6DB86B-C1A6-4A05-A0FD-9308921E323F}" dt="2018-04-07T12:50:03.331" v="3279" actId="478"/>
          <ac:cxnSpMkLst>
            <pc:docMk/>
            <pc:sldMk cId="3537424804" sldId="312"/>
            <ac:cxnSpMk id="5" creationId="{E0F5C00B-12C2-4575-94F3-E9083F8BF461}"/>
          </ac:cxnSpMkLst>
        </pc:cxnChg>
        <pc:cxnChg chg="del">
          <ac:chgData name="김경만" userId="8cab216f9b18b032" providerId="LiveId" clId="{FF6DB86B-C1A6-4A05-A0FD-9308921E323F}" dt="2018-04-07T12:50:03.331" v="3279" actId="478"/>
          <ac:cxnSpMkLst>
            <pc:docMk/>
            <pc:sldMk cId="3537424804" sldId="312"/>
            <ac:cxnSpMk id="9" creationId="{673A77E1-DFA5-492B-AE0C-4B05A6B7C682}"/>
          </ac:cxnSpMkLst>
        </pc:cxnChg>
        <pc:cxnChg chg="del">
          <ac:chgData name="김경만" userId="8cab216f9b18b032" providerId="LiveId" clId="{FF6DB86B-C1A6-4A05-A0FD-9308921E323F}" dt="2018-04-07T12:50:03.331" v="3279" actId="478"/>
          <ac:cxnSpMkLst>
            <pc:docMk/>
            <pc:sldMk cId="3537424804" sldId="312"/>
            <ac:cxnSpMk id="11" creationId="{4755C994-DF2D-4099-B1F6-A7F7A61E8B92}"/>
          </ac:cxnSpMkLst>
        </pc:cxnChg>
        <pc:cxnChg chg="del">
          <ac:chgData name="김경만" userId="8cab216f9b18b032" providerId="LiveId" clId="{FF6DB86B-C1A6-4A05-A0FD-9308921E323F}" dt="2018-04-07T12:50:03.331" v="3279" actId="478"/>
          <ac:cxnSpMkLst>
            <pc:docMk/>
            <pc:sldMk cId="3537424804" sldId="312"/>
            <ac:cxnSpMk id="13" creationId="{08884B21-A29E-4AEB-9DF6-4A29BDD63B1E}"/>
          </ac:cxnSpMkLst>
        </pc:cxnChg>
        <pc:cxnChg chg="del">
          <ac:chgData name="김경만" userId="8cab216f9b18b032" providerId="LiveId" clId="{FF6DB86B-C1A6-4A05-A0FD-9308921E323F}" dt="2018-04-07T12:50:03.331" v="3279" actId="478"/>
          <ac:cxnSpMkLst>
            <pc:docMk/>
            <pc:sldMk cId="3537424804" sldId="312"/>
            <ac:cxnSpMk id="17" creationId="{A913D6E4-AA22-41B0-85DA-04EAD787A2B6}"/>
          </ac:cxnSpMkLst>
        </pc:cxnChg>
        <pc:cxnChg chg="del">
          <ac:chgData name="김경만" userId="8cab216f9b18b032" providerId="LiveId" clId="{FF6DB86B-C1A6-4A05-A0FD-9308921E323F}" dt="2018-04-07T12:50:03.331" v="3279" actId="478"/>
          <ac:cxnSpMkLst>
            <pc:docMk/>
            <pc:sldMk cId="3537424804" sldId="312"/>
            <ac:cxnSpMk id="21" creationId="{9D6552CC-DDBD-4FB2-B321-B94872C52457}"/>
          </ac:cxnSpMkLst>
        </pc:cxnChg>
        <pc:cxnChg chg="del">
          <ac:chgData name="김경만" userId="8cab216f9b18b032" providerId="LiveId" clId="{FF6DB86B-C1A6-4A05-A0FD-9308921E323F}" dt="2018-04-07T12:50:03.331" v="3279" actId="478"/>
          <ac:cxnSpMkLst>
            <pc:docMk/>
            <pc:sldMk cId="3537424804" sldId="312"/>
            <ac:cxnSpMk id="22" creationId="{03D6A98F-730C-49F9-9AF9-B2ED2FE6EBB6}"/>
          </ac:cxnSpMkLst>
        </pc:cxnChg>
        <pc:cxnChg chg="del">
          <ac:chgData name="김경만" userId="8cab216f9b18b032" providerId="LiveId" clId="{FF6DB86B-C1A6-4A05-A0FD-9308921E323F}" dt="2018-04-07T12:50:03.331" v="3279" actId="478"/>
          <ac:cxnSpMkLst>
            <pc:docMk/>
            <pc:sldMk cId="3537424804" sldId="312"/>
            <ac:cxnSpMk id="23" creationId="{37FF272C-C397-4B25-B627-22CFF1FEAE27}"/>
          </ac:cxnSpMkLst>
        </pc:cxnChg>
        <pc:cxnChg chg="del">
          <ac:chgData name="김경만" userId="8cab216f9b18b032" providerId="LiveId" clId="{FF6DB86B-C1A6-4A05-A0FD-9308921E323F}" dt="2018-04-07T12:50:03.331" v="3279" actId="478"/>
          <ac:cxnSpMkLst>
            <pc:docMk/>
            <pc:sldMk cId="3537424804" sldId="312"/>
            <ac:cxnSpMk id="24" creationId="{B7C637AD-CE31-4EBD-B91E-9AB22353BB19}"/>
          </ac:cxnSpMkLst>
        </pc:cxnChg>
        <pc:cxnChg chg="del">
          <ac:chgData name="김경만" userId="8cab216f9b18b032" providerId="LiveId" clId="{FF6DB86B-C1A6-4A05-A0FD-9308921E323F}" dt="2018-04-07T12:50:03.331" v="3279" actId="478"/>
          <ac:cxnSpMkLst>
            <pc:docMk/>
            <pc:sldMk cId="3537424804" sldId="312"/>
            <ac:cxnSpMk id="25" creationId="{453E8E57-E425-48A4-87A7-72BF36458BC7}"/>
          </ac:cxnSpMkLst>
        </pc:cxnChg>
        <pc:cxnChg chg="del">
          <ac:chgData name="김경만" userId="8cab216f9b18b032" providerId="LiveId" clId="{FF6DB86B-C1A6-4A05-A0FD-9308921E323F}" dt="2018-04-07T12:50:03.331" v="3279" actId="478"/>
          <ac:cxnSpMkLst>
            <pc:docMk/>
            <pc:sldMk cId="3537424804" sldId="312"/>
            <ac:cxnSpMk id="27" creationId="{99D03064-9392-438A-B046-D10EADD5A9B1}"/>
          </ac:cxnSpMkLst>
        </pc:cxnChg>
      </pc:sldChg>
      <pc:sldChg chg="addSp delSp modSp add">
        <pc:chgData name="김경만" userId="8cab216f9b18b032" providerId="LiveId" clId="{FF6DB86B-C1A6-4A05-A0FD-9308921E323F}" dt="2018-04-08T06:09:30.158" v="9865" actId="1076"/>
        <pc:sldMkLst>
          <pc:docMk/>
          <pc:sldMk cId="198412595" sldId="313"/>
        </pc:sldMkLst>
        <pc:spChg chg="add del mod">
          <ac:chgData name="김경만" userId="8cab216f9b18b032" providerId="LiveId" clId="{FF6DB86B-C1A6-4A05-A0FD-9308921E323F}" dt="2018-04-07T12:53:16.916" v="3299" actId="478"/>
          <ac:spMkLst>
            <pc:docMk/>
            <pc:sldMk cId="198412595" sldId="313"/>
            <ac:spMk id="3" creationId="{44738CBF-D34F-4DC2-A641-13B75EE1C749}"/>
          </ac:spMkLst>
        </pc:spChg>
        <pc:spChg chg="mod">
          <ac:chgData name="김경만" userId="8cab216f9b18b032" providerId="LiveId" clId="{FF6DB86B-C1A6-4A05-A0FD-9308921E323F}" dt="2018-04-07T12:54:12.215" v="3387" actId="478"/>
          <ac:spMkLst>
            <pc:docMk/>
            <pc:sldMk cId="198412595" sldId="313"/>
            <ac:spMk id="6" creationId="{A00576CF-E72B-42E1-B958-C8B5E8BE1230}"/>
          </ac:spMkLst>
        </pc:spChg>
        <pc:spChg chg="del">
          <ac:chgData name="김경만" userId="8cab216f9b18b032" providerId="LiveId" clId="{FF6DB86B-C1A6-4A05-A0FD-9308921E323F}" dt="2018-04-07T12:53:04.508" v="3297" actId="478"/>
          <ac:spMkLst>
            <pc:docMk/>
            <pc:sldMk cId="198412595" sldId="313"/>
            <ac:spMk id="7" creationId="{3B7D4A78-A8A2-4A44-A56B-A2BDD5F47144}"/>
          </ac:spMkLst>
        </pc:spChg>
        <pc:spChg chg="add">
          <ac:chgData name="김경만" userId="8cab216f9b18b032" providerId="LiveId" clId="{FF6DB86B-C1A6-4A05-A0FD-9308921E323F}" dt="2018-04-08T06:00:38.174" v="9550"/>
          <ac:spMkLst>
            <pc:docMk/>
            <pc:sldMk cId="198412595" sldId="313"/>
            <ac:spMk id="21" creationId="{22E55E8E-26A4-48CD-82B9-83D135B31571}"/>
          </ac:spMkLst>
        </pc:spChg>
        <pc:spChg chg="add">
          <ac:chgData name="김경만" userId="8cab216f9b18b032" providerId="LiveId" clId="{FF6DB86B-C1A6-4A05-A0FD-9308921E323F}" dt="2018-04-08T06:00:38.174" v="9550"/>
          <ac:spMkLst>
            <pc:docMk/>
            <pc:sldMk cId="198412595" sldId="313"/>
            <ac:spMk id="22" creationId="{34398CFE-1217-4710-8220-F1D482217D79}"/>
          </ac:spMkLst>
        </pc:spChg>
        <pc:spChg chg="add">
          <ac:chgData name="김경만" userId="8cab216f9b18b032" providerId="LiveId" clId="{FF6DB86B-C1A6-4A05-A0FD-9308921E323F}" dt="2018-04-08T06:00:38.174" v="9550"/>
          <ac:spMkLst>
            <pc:docMk/>
            <pc:sldMk cId="198412595" sldId="313"/>
            <ac:spMk id="23" creationId="{AAB195E2-2BBC-43B0-B277-BDD195965C44}"/>
          </ac:spMkLst>
        </pc:spChg>
        <pc:spChg chg="del">
          <ac:chgData name="김경만" userId="8cab216f9b18b032" providerId="LiveId" clId="{FF6DB86B-C1A6-4A05-A0FD-9308921E323F}" dt="2018-04-07T12:53:01.682" v="3296" actId="478"/>
          <ac:spMkLst>
            <pc:docMk/>
            <pc:sldMk cId="198412595" sldId="313"/>
            <ac:spMk id="26" creationId="{94B63181-AB37-49C7-9205-A2C350669D63}"/>
          </ac:spMkLst>
        </pc:spChg>
        <pc:spChg chg="del">
          <ac:chgData name="김경만" userId="8cab216f9b18b032" providerId="LiveId" clId="{FF6DB86B-C1A6-4A05-A0FD-9308921E323F}" dt="2018-04-07T12:53:01.682" v="3296" actId="478"/>
          <ac:spMkLst>
            <pc:docMk/>
            <pc:sldMk cId="198412595" sldId="313"/>
            <ac:spMk id="28" creationId="{A3947515-63D2-47E8-B444-A07781876246}"/>
          </ac:spMkLst>
        </pc:spChg>
        <pc:spChg chg="del">
          <ac:chgData name="김경만" userId="8cab216f9b18b032" providerId="LiveId" clId="{FF6DB86B-C1A6-4A05-A0FD-9308921E323F}" dt="2018-04-07T12:53:01.682" v="3296" actId="478"/>
          <ac:spMkLst>
            <pc:docMk/>
            <pc:sldMk cId="198412595" sldId="313"/>
            <ac:spMk id="29" creationId="{A18FEB57-74E9-4D11-9BFB-39A7BA07430E}"/>
          </ac:spMkLst>
        </pc:spChg>
        <pc:spChg chg="add">
          <ac:chgData name="김경만" userId="8cab216f9b18b032" providerId="LiveId" clId="{FF6DB86B-C1A6-4A05-A0FD-9308921E323F}" dt="2018-04-07T12:53:37.123" v="3338" actId="478"/>
          <ac:spMkLst>
            <pc:docMk/>
            <pc:sldMk cId="198412595" sldId="313"/>
            <ac:spMk id="31" creationId="{A5A3C4CE-ADFE-4B0D-9DCA-75C1BD706BFA}"/>
          </ac:spMkLst>
        </pc:spChg>
        <pc:spChg chg="add mod">
          <ac:chgData name="김경만" userId="8cab216f9b18b032" providerId="LiveId" clId="{FF6DB86B-C1A6-4A05-A0FD-9308921E323F}" dt="2018-04-07T12:53:50.745" v="3354" actId="20577"/>
          <ac:spMkLst>
            <pc:docMk/>
            <pc:sldMk cId="198412595" sldId="313"/>
            <ac:spMk id="32" creationId="{6A63A2C6-80A2-4B23-AC5E-26F9B4A3E575}"/>
          </ac:spMkLst>
        </pc:spChg>
        <pc:spChg chg="del">
          <ac:chgData name="김경만" userId="8cab216f9b18b032" providerId="LiveId" clId="{FF6DB86B-C1A6-4A05-A0FD-9308921E323F}" dt="2018-04-07T12:53:04.508" v="3297" actId="478"/>
          <ac:spMkLst>
            <pc:docMk/>
            <pc:sldMk cId="198412595" sldId="313"/>
            <ac:spMk id="33" creationId="{754925A5-FCE7-4B34-B424-384F44666D11}"/>
          </ac:spMkLst>
        </pc:spChg>
        <pc:spChg chg="del">
          <ac:chgData name="김경만" userId="8cab216f9b18b032" providerId="LiveId" clId="{FF6DB86B-C1A6-4A05-A0FD-9308921E323F}" dt="2018-04-07T12:53:04.508" v="3297" actId="478"/>
          <ac:spMkLst>
            <pc:docMk/>
            <pc:sldMk cId="198412595" sldId="313"/>
            <ac:spMk id="34" creationId="{FD4716DD-9DB7-4244-9931-4BCB224C1C0F}"/>
          </ac:spMkLst>
        </pc:spChg>
        <pc:spChg chg="del">
          <ac:chgData name="김경만" userId="8cab216f9b18b032" providerId="LiveId" clId="{FF6DB86B-C1A6-4A05-A0FD-9308921E323F}" dt="2018-04-07T12:53:04.508" v="3297" actId="478"/>
          <ac:spMkLst>
            <pc:docMk/>
            <pc:sldMk cId="198412595" sldId="313"/>
            <ac:spMk id="36" creationId="{EE733D0E-C3C4-418F-992F-C45AA8175C3E}"/>
          </ac:spMkLst>
        </pc:spChg>
        <pc:spChg chg="add mod">
          <ac:chgData name="김경만" userId="8cab216f9b18b032" providerId="LiveId" clId="{FF6DB86B-C1A6-4A05-A0FD-9308921E323F}" dt="2018-04-08T06:09:14.291" v="9863" actId="1076"/>
          <ac:spMkLst>
            <pc:docMk/>
            <pc:sldMk cId="198412595" sldId="313"/>
            <ac:spMk id="39" creationId="{75C97FC3-A96C-40FD-83A9-6F4FADAFFB9E}"/>
          </ac:spMkLst>
        </pc:spChg>
        <pc:spChg chg="add mod">
          <ac:chgData name="김경만" userId="8cab216f9b18b032" providerId="LiveId" clId="{FF6DB86B-C1A6-4A05-A0FD-9308921E323F}" dt="2018-04-08T06:09:19.481" v="9864" actId="1076"/>
          <ac:spMkLst>
            <pc:docMk/>
            <pc:sldMk cId="198412595" sldId="313"/>
            <ac:spMk id="40" creationId="{0C88F6AC-AC3B-4665-BD26-DFADE1816AE9}"/>
          </ac:spMkLst>
        </pc:spChg>
        <pc:spChg chg="add mod">
          <ac:chgData name="김경만" userId="8cab216f9b18b032" providerId="LiveId" clId="{FF6DB86B-C1A6-4A05-A0FD-9308921E323F}" dt="2018-04-08T06:09:30.158" v="9865" actId="1076"/>
          <ac:spMkLst>
            <pc:docMk/>
            <pc:sldMk cId="198412595" sldId="313"/>
            <ac:spMk id="41" creationId="{3E098D27-3BF2-40B8-995A-9BEC15914B0C}"/>
          </ac:spMkLst>
        </pc:spChg>
        <pc:grpChg chg="add">
          <ac:chgData name="김경만" userId="8cab216f9b18b032" providerId="LiveId" clId="{FF6DB86B-C1A6-4A05-A0FD-9308921E323F}" dt="2018-04-08T06:00:38.174" v="9550"/>
          <ac:grpSpMkLst>
            <pc:docMk/>
            <pc:sldMk cId="198412595" sldId="313"/>
            <ac:grpSpMk id="9" creationId="{5D5B65FD-CC11-468E-B312-E6D3D2F29BC4}"/>
          </ac:grpSpMkLst>
        </pc:grpChg>
        <pc:grpChg chg="add del mod">
          <ac:chgData name="김경만" userId="8cab216f9b18b032" providerId="LiveId" clId="{FF6DB86B-C1A6-4A05-A0FD-9308921E323F}" dt="2018-04-08T06:00:58.381" v="9644" actId="165"/>
          <ac:grpSpMkLst>
            <pc:docMk/>
            <pc:sldMk cId="198412595" sldId="313"/>
            <ac:grpSpMk id="24" creationId="{6BD8EB73-2789-4334-8A07-21CCAE677EB1}"/>
          </ac:grpSpMkLst>
        </pc:grpChg>
        <pc:picChg chg="add">
          <ac:chgData name="김경만" userId="8cab216f9b18b032" providerId="LiveId" clId="{FF6DB86B-C1A6-4A05-A0FD-9308921E323F}" dt="2018-04-07T12:53:16.916" v="3299" actId="478"/>
          <ac:picMkLst>
            <pc:docMk/>
            <pc:sldMk cId="198412595" sldId="313"/>
            <ac:picMk id="30" creationId="{3A954881-3A0E-4380-8A03-903309F232B7}"/>
          </ac:picMkLst>
        </pc:picChg>
        <pc:cxnChg chg="del">
          <ac:chgData name="김경만" userId="8cab216f9b18b032" providerId="LiveId" clId="{FF6DB86B-C1A6-4A05-A0FD-9308921E323F}" dt="2018-04-07T12:53:01.682" v="3296" actId="478"/>
          <ac:cxnSpMkLst>
            <pc:docMk/>
            <pc:sldMk cId="198412595" sldId="313"/>
            <ac:cxnSpMk id="5" creationId="{E0F5C00B-12C2-4575-94F3-E9083F8BF461}"/>
          </ac:cxnSpMkLst>
        </pc:cxnChg>
        <pc:cxnChg chg="del">
          <ac:chgData name="김경만" userId="8cab216f9b18b032" providerId="LiveId" clId="{FF6DB86B-C1A6-4A05-A0FD-9308921E323F}" dt="2018-04-07T12:53:01.682" v="3296" actId="478"/>
          <ac:cxnSpMkLst>
            <pc:docMk/>
            <pc:sldMk cId="198412595" sldId="313"/>
            <ac:cxnSpMk id="9" creationId="{673A77E1-DFA5-492B-AE0C-4B05A6B7C682}"/>
          </ac:cxnSpMkLst>
        </pc:cxnChg>
        <pc:cxnChg chg="del">
          <ac:chgData name="김경만" userId="8cab216f9b18b032" providerId="LiveId" clId="{FF6DB86B-C1A6-4A05-A0FD-9308921E323F}" dt="2018-04-07T12:53:01.682" v="3296" actId="478"/>
          <ac:cxnSpMkLst>
            <pc:docMk/>
            <pc:sldMk cId="198412595" sldId="313"/>
            <ac:cxnSpMk id="11" creationId="{4755C994-DF2D-4099-B1F6-A7F7A61E8B92}"/>
          </ac:cxnSpMkLst>
        </pc:cxnChg>
        <pc:cxnChg chg="del">
          <ac:chgData name="김경만" userId="8cab216f9b18b032" providerId="LiveId" clId="{FF6DB86B-C1A6-4A05-A0FD-9308921E323F}" dt="2018-04-07T12:53:01.682" v="3296" actId="478"/>
          <ac:cxnSpMkLst>
            <pc:docMk/>
            <pc:sldMk cId="198412595" sldId="313"/>
            <ac:cxnSpMk id="13" creationId="{08884B21-A29E-4AEB-9DF6-4A29BDD63B1E}"/>
          </ac:cxnSpMkLst>
        </pc:cxnChg>
        <pc:cxnChg chg="del">
          <ac:chgData name="김경만" userId="8cab216f9b18b032" providerId="LiveId" clId="{FF6DB86B-C1A6-4A05-A0FD-9308921E323F}" dt="2018-04-07T12:53:01.682" v="3296" actId="478"/>
          <ac:cxnSpMkLst>
            <pc:docMk/>
            <pc:sldMk cId="198412595" sldId="313"/>
            <ac:cxnSpMk id="17" creationId="{A913D6E4-AA22-41B0-85DA-04EAD787A2B6}"/>
          </ac:cxnSpMkLst>
        </pc:cxnChg>
        <pc:cxnChg chg="del">
          <ac:chgData name="김경만" userId="8cab216f9b18b032" providerId="LiveId" clId="{FF6DB86B-C1A6-4A05-A0FD-9308921E323F}" dt="2018-04-07T12:53:01.682" v="3296" actId="478"/>
          <ac:cxnSpMkLst>
            <pc:docMk/>
            <pc:sldMk cId="198412595" sldId="313"/>
            <ac:cxnSpMk id="21" creationId="{9D6552CC-DDBD-4FB2-B321-B94872C52457}"/>
          </ac:cxnSpMkLst>
        </pc:cxnChg>
        <pc:cxnChg chg="del">
          <ac:chgData name="김경만" userId="8cab216f9b18b032" providerId="LiveId" clId="{FF6DB86B-C1A6-4A05-A0FD-9308921E323F}" dt="2018-04-07T12:53:01.682" v="3296" actId="478"/>
          <ac:cxnSpMkLst>
            <pc:docMk/>
            <pc:sldMk cId="198412595" sldId="313"/>
            <ac:cxnSpMk id="22" creationId="{03D6A98F-730C-49F9-9AF9-B2ED2FE6EBB6}"/>
          </ac:cxnSpMkLst>
        </pc:cxnChg>
        <pc:cxnChg chg="del">
          <ac:chgData name="김경만" userId="8cab216f9b18b032" providerId="LiveId" clId="{FF6DB86B-C1A6-4A05-A0FD-9308921E323F}" dt="2018-04-07T12:53:01.682" v="3296" actId="478"/>
          <ac:cxnSpMkLst>
            <pc:docMk/>
            <pc:sldMk cId="198412595" sldId="313"/>
            <ac:cxnSpMk id="23" creationId="{37FF272C-C397-4B25-B627-22CFF1FEAE27}"/>
          </ac:cxnSpMkLst>
        </pc:cxnChg>
        <pc:cxnChg chg="del">
          <ac:chgData name="김경만" userId="8cab216f9b18b032" providerId="LiveId" clId="{FF6DB86B-C1A6-4A05-A0FD-9308921E323F}" dt="2018-04-07T12:53:01.682" v="3296" actId="478"/>
          <ac:cxnSpMkLst>
            <pc:docMk/>
            <pc:sldMk cId="198412595" sldId="313"/>
            <ac:cxnSpMk id="24" creationId="{B7C637AD-CE31-4EBD-B91E-9AB22353BB19}"/>
          </ac:cxnSpMkLst>
        </pc:cxnChg>
        <pc:cxnChg chg="mod topLvl">
          <ac:chgData name="김경만" userId="8cab216f9b18b032" providerId="LiveId" clId="{FF6DB86B-C1A6-4A05-A0FD-9308921E323F}" dt="2018-04-08T06:01:27.809" v="9681" actId="14100"/>
          <ac:cxnSpMkLst>
            <pc:docMk/>
            <pc:sldMk cId="198412595" sldId="313"/>
            <ac:cxnSpMk id="25" creationId="{8ABC7A07-C884-48D8-BF90-E5DFD128A1EC}"/>
          </ac:cxnSpMkLst>
        </pc:cxnChg>
        <pc:cxnChg chg="del">
          <ac:chgData name="김경만" userId="8cab216f9b18b032" providerId="LiveId" clId="{FF6DB86B-C1A6-4A05-A0FD-9308921E323F}" dt="2018-04-07T12:53:01.682" v="3296" actId="478"/>
          <ac:cxnSpMkLst>
            <pc:docMk/>
            <pc:sldMk cId="198412595" sldId="313"/>
            <ac:cxnSpMk id="25" creationId="{453E8E57-E425-48A4-87A7-72BF36458BC7}"/>
          </ac:cxnSpMkLst>
        </pc:cxnChg>
        <pc:cxnChg chg="mod topLvl">
          <ac:chgData name="김경만" userId="8cab216f9b18b032" providerId="LiveId" clId="{FF6DB86B-C1A6-4A05-A0FD-9308921E323F}" dt="2018-04-08T06:01:31.864" v="9682" actId="1036"/>
          <ac:cxnSpMkLst>
            <pc:docMk/>
            <pc:sldMk cId="198412595" sldId="313"/>
            <ac:cxnSpMk id="26" creationId="{266D9F6C-9597-4B98-AB4B-7AA120ED17D3}"/>
          </ac:cxnSpMkLst>
        </pc:cxnChg>
        <pc:cxnChg chg="mod topLvl">
          <ac:chgData name="김경만" userId="8cab216f9b18b032" providerId="LiveId" clId="{FF6DB86B-C1A6-4A05-A0FD-9308921E323F}" dt="2018-04-08T06:02:44.665" v="9773" actId="14100"/>
          <ac:cxnSpMkLst>
            <pc:docMk/>
            <pc:sldMk cId="198412595" sldId="313"/>
            <ac:cxnSpMk id="27" creationId="{B561812C-C5B8-472E-B7C7-1326BE63BB3D}"/>
          </ac:cxnSpMkLst>
        </pc:cxnChg>
        <pc:cxnChg chg="del">
          <ac:chgData name="김경만" userId="8cab216f9b18b032" providerId="LiveId" clId="{FF6DB86B-C1A6-4A05-A0FD-9308921E323F}" dt="2018-04-07T12:53:01.682" v="3296" actId="478"/>
          <ac:cxnSpMkLst>
            <pc:docMk/>
            <pc:sldMk cId="198412595" sldId="313"/>
            <ac:cxnSpMk id="27" creationId="{99D03064-9392-438A-B046-D10EADD5A9B1}"/>
          </ac:cxnSpMkLst>
        </pc:cxnChg>
        <pc:cxnChg chg="mod topLvl">
          <ac:chgData name="김경만" userId="8cab216f9b18b032" providerId="LiveId" clId="{FF6DB86B-C1A6-4A05-A0FD-9308921E323F}" dt="2018-04-08T06:02:48.446" v="9777" actId="1036"/>
          <ac:cxnSpMkLst>
            <pc:docMk/>
            <pc:sldMk cId="198412595" sldId="313"/>
            <ac:cxnSpMk id="28" creationId="{743EF2FC-1144-4252-A190-4A185C795BB6}"/>
          </ac:cxnSpMkLst>
        </pc:cxnChg>
        <pc:cxnChg chg="mod topLvl">
          <ac:chgData name="김경만" userId="8cab216f9b18b032" providerId="LiveId" clId="{FF6DB86B-C1A6-4A05-A0FD-9308921E323F}" dt="2018-04-08T06:02:51.877" v="9779" actId="14100"/>
          <ac:cxnSpMkLst>
            <pc:docMk/>
            <pc:sldMk cId="198412595" sldId="313"/>
            <ac:cxnSpMk id="29" creationId="{ECCDCACB-F4AD-41DF-82AA-F8210F940A7F}"/>
          </ac:cxnSpMkLst>
        </pc:cxnChg>
        <pc:cxnChg chg="mod topLvl">
          <ac:chgData name="김경만" userId="8cab216f9b18b032" providerId="LiveId" clId="{FF6DB86B-C1A6-4A05-A0FD-9308921E323F}" dt="2018-04-08T06:01:40.119" v="9688" actId="1037"/>
          <ac:cxnSpMkLst>
            <pc:docMk/>
            <pc:sldMk cId="198412595" sldId="313"/>
            <ac:cxnSpMk id="33" creationId="{C14CE63D-7C4A-439B-AE9A-CB4D5E7069F0}"/>
          </ac:cxnSpMkLst>
        </pc:cxnChg>
        <pc:cxnChg chg="mod topLvl">
          <ac:chgData name="김경만" userId="8cab216f9b18b032" providerId="LiveId" clId="{FF6DB86B-C1A6-4A05-A0FD-9308921E323F}" dt="2018-04-08T06:01:22.960" v="9679" actId="1036"/>
          <ac:cxnSpMkLst>
            <pc:docMk/>
            <pc:sldMk cId="198412595" sldId="313"/>
            <ac:cxnSpMk id="34" creationId="{45763B3E-99C9-4469-A0AA-B38EA36F0F9B}"/>
          </ac:cxnSpMkLst>
        </pc:cxnChg>
        <pc:cxnChg chg="mod topLvl">
          <ac:chgData name="김경만" userId="8cab216f9b18b032" providerId="LiveId" clId="{FF6DB86B-C1A6-4A05-A0FD-9308921E323F}" dt="2018-04-08T06:01:03.324" v="9651" actId="1037"/>
          <ac:cxnSpMkLst>
            <pc:docMk/>
            <pc:sldMk cId="198412595" sldId="313"/>
            <ac:cxnSpMk id="35" creationId="{E6DC2419-CB95-4573-862F-A9491FC11CE2}"/>
          </ac:cxnSpMkLst>
        </pc:cxnChg>
        <pc:cxnChg chg="mod topLvl">
          <ac:chgData name="김경만" userId="8cab216f9b18b032" providerId="LiveId" clId="{FF6DB86B-C1A6-4A05-A0FD-9308921E323F}" dt="2018-04-08T06:02:40.638" v="9772" actId="1037"/>
          <ac:cxnSpMkLst>
            <pc:docMk/>
            <pc:sldMk cId="198412595" sldId="313"/>
            <ac:cxnSpMk id="36" creationId="{E92FD3A2-78B1-498E-A6B5-20B542FFB555}"/>
          </ac:cxnSpMkLst>
        </pc:cxnChg>
        <pc:cxnChg chg="mod topLvl">
          <ac:chgData name="김경만" userId="8cab216f9b18b032" providerId="LiveId" clId="{FF6DB86B-C1A6-4A05-A0FD-9308921E323F}" dt="2018-04-08T06:02:28.649" v="9738" actId="1076"/>
          <ac:cxnSpMkLst>
            <pc:docMk/>
            <pc:sldMk cId="198412595" sldId="313"/>
            <ac:cxnSpMk id="37" creationId="{BC59FCAA-AD79-4D63-9608-10AC474BA06B}"/>
          </ac:cxnSpMkLst>
        </pc:cxnChg>
        <pc:cxnChg chg="mod topLvl">
          <ac:chgData name="김경만" userId="8cab216f9b18b032" providerId="LiveId" clId="{FF6DB86B-C1A6-4A05-A0FD-9308921E323F}" dt="2018-04-08T06:02:19.018" v="9735" actId="1038"/>
          <ac:cxnSpMkLst>
            <pc:docMk/>
            <pc:sldMk cId="198412595" sldId="313"/>
            <ac:cxnSpMk id="38" creationId="{38C38B50-6C88-4EB5-B948-6AB779E5A05E}"/>
          </ac:cxnSpMkLst>
        </pc:cxnChg>
      </pc:sldChg>
      <pc:sldChg chg="addSp delSp modSp add ord">
        <pc:chgData name="김경만" userId="8cab216f9b18b032" providerId="LiveId" clId="{FF6DB86B-C1A6-4A05-A0FD-9308921E323F}" dt="2018-04-08T06:09:57.232" v="9869"/>
        <pc:sldMkLst>
          <pc:docMk/>
          <pc:sldMk cId="3325975207" sldId="314"/>
        </pc:sldMkLst>
        <pc:spChg chg="add del mod">
          <ac:chgData name="김경만" userId="8cab216f9b18b032" providerId="LiveId" clId="{FF6DB86B-C1A6-4A05-A0FD-9308921E323F}" dt="2018-04-08T06:09:44.939" v="9867" actId="478"/>
          <ac:spMkLst>
            <pc:docMk/>
            <pc:sldMk cId="3325975207" sldId="314"/>
            <ac:spMk id="9" creationId="{3D94E9C8-07A2-4822-8F9B-47A848289715}"/>
          </ac:spMkLst>
        </pc:spChg>
      </pc:sldChg>
      <pc:sldChg chg="addSp delSp modSp add">
        <pc:chgData name="김경만" userId="8cab216f9b18b032" providerId="LiveId" clId="{FF6DB86B-C1A6-4A05-A0FD-9308921E323F}" dt="2018-04-07T15:12:05.219" v="9520" actId="478"/>
        <pc:sldMkLst>
          <pc:docMk/>
          <pc:sldMk cId="1629755252" sldId="315"/>
        </pc:sldMkLst>
        <pc:spChg chg="del">
          <ac:chgData name="김경만" userId="8cab216f9b18b032" providerId="LiveId" clId="{FF6DB86B-C1A6-4A05-A0FD-9308921E323F}" dt="2018-04-07T12:54:56.547" v="3392" actId="478"/>
          <ac:spMkLst>
            <pc:docMk/>
            <pc:sldMk cId="1629755252" sldId="315"/>
            <ac:spMk id="7" creationId="{04D774BB-E963-4DA6-B8A0-A8B15930A783}"/>
          </ac:spMkLst>
        </pc:spChg>
        <pc:spChg chg="del">
          <ac:chgData name="김경만" userId="8cab216f9b18b032" providerId="LiveId" clId="{FF6DB86B-C1A6-4A05-A0FD-9308921E323F}" dt="2018-04-07T12:54:56.547" v="3392" actId="478"/>
          <ac:spMkLst>
            <pc:docMk/>
            <pc:sldMk cId="1629755252" sldId="315"/>
            <ac:spMk id="9" creationId="{19F890EE-7042-4016-8C22-A74BF1E2A39A}"/>
          </ac:spMkLst>
        </pc:spChg>
        <pc:spChg chg="add del mod">
          <ac:chgData name="김경만" userId="8cab216f9b18b032" providerId="LiveId" clId="{FF6DB86B-C1A6-4A05-A0FD-9308921E323F}" dt="2018-04-07T15:12:05.219" v="9520" actId="478"/>
          <ac:spMkLst>
            <pc:docMk/>
            <pc:sldMk cId="1629755252" sldId="315"/>
            <ac:spMk id="10" creationId="{5C926529-ECC6-4AA8-9B0D-010049662F61}"/>
          </ac:spMkLst>
        </pc:spChg>
        <pc:spChg chg="add del mod">
          <ac:chgData name="김경만" userId="8cab216f9b18b032" providerId="LiveId" clId="{FF6DB86B-C1A6-4A05-A0FD-9308921E323F}" dt="2018-04-07T15:12:05.219" v="9520" actId="478"/>
          <ac:spMkLst>
            <pc:docMk/>
            <pc:sldMk cId="1629755252" sldId="315"/>
            <ac:spMk id="11" creationId="{2D4E523E-6723-43A1-8FC6-99351C08D610}"/>
          </ac:spMkLst>
        </pc:spChg>
      </pc:sldChg>
      <pc:sldChg chg="add del">
        <pc:chgData name="김경만" userId="8cab216f9b18b032" providerId="LiveId" clId="{FF6DB86B-C1A6-4A05-A0FD-9308921E323F}" dt="2018-04-07T12:56:32.347" v="3410" actId="2696"/>
        <pc:sldMkLst>
          <pc:docMk/>
          <pc:sldMk cId="500814872" sldId="316"/>
        </pc:sldMkLst>
      </pc:sldChg>
      <pc:sldChg chg="addSp delSp modSp add del ord">
        <pc:chgData name="김경만" userId="8cab216f9b18b032" providerId="LiveId" clId="{FF6DB86B-C1A6-4A05-A0FD-9308921E323F}" dt="2018-04-07T13:01:13.311" v="3644" actId="2696"/>
        <pc:sldMkLst>
          <pc:docMk/>
          <pc:sldMk cId="2252932484" sldId="316"/>
        </pc:sldMkLst>
        <pc:spChg chg="del">
          <ac:chgData name="김경만" userId="8cab216f9b18b032" providerId="LiveId" clId="{FF6DB86B-C1A6-4A05-A0FD-9308921E323F}" dt="2018-04-07T12:56:56.745" v="3419" actId="478"/>
          <ac:spMkLst>
            <pc:docMk/>
            <pc:sldMk cId="2252932484" sldId="316"/>
            <ac:spMk id="3" creationId="{4AF9BDDF-40BD-45EF-89A6-7DC0B74A7E5E}"/>
          </ac:spMkLst>
        </pc:spChg>
        <pc:spChg chg="add del mod">
          <ac:chgData name="김경만" userId="8cab216f9b18b032" providerId="LiveId" clId="{FF6DB86B-C1A6-4A05-A0FD-9308921E323F}" dt="2018-04-07T12:57:28.435" v="3469" actId="478"/>
          <ac:spMkLst>
            <pc:docMk/>
            <pc:sldMk cId="2252932484" sldId="316"/>
            <ac:spMk id="9" creationId="{3E808E97-A4E0-4B4F-9739-10488A609DB2}"/>
          </ac:spMkLst>
        </pc:spChg>
        <pc:spChg chg="add mod">
          <ac:chgData name="김경만" userId="8cab216f9b18b032" providerId="LiveId" clId="{FF6DB86B-C1A6-4A05-A0FD-9308921E323F}" dt="2018-04-07T12:57:34.964" v="3474" actId="14100"/>
          <ac:spMkLst>
            <pc:docMk/>
            <pc:sldMk cId="2252932484" sldId="316"/>
            <ac:spMk id="20" creationId="{BA5010FF-85AB-4AE0-B5B0-711B8A05967C}"/>
          </ac:spMkLst>
        </pc:spChg>
        <pc:spChg chg="add del mod">
          <ac:chgData name="김경만" userId="8cab216f9b18b032" providerId="LiveId" clId="{FF6DB86B-C1A6-4A05-A0FD-9308921E323F}" dt="2018-04-07T12:57:26.030" v="3466" actId="478"/>
          <ac:spMkLst>
            <pc:docMk/>
            <pc:sldMk cId="2252932484" sldId="316"/>
            <ac:spMk id="21" creationId="{C2190D51-A50B-46AA-9774-3906D63DDB5E}"/>
          </ac:spMkLst>
        </pc:spChg>
        <pc:spChg chg="add del mod">
          <ac:chgData name="김경만" userId="8cab216f9b18b032" providerId="LiveId" clId="{FF6DB86B-C1A6-4A05-A0FD-9308921E323F}" dt="2018-04-07T12:57:26.030" v="3466" actId="478"/>
          <ac:spMkLst>
            <pc:docMk/>
            <pc:sldMk cId="2252932484" sldId="316"/>
            <ac:spMk id="22" creationId="{A3F6B888-1F82-404E-B423-4AF0930967FE}"/>
          </ac:spMkLst>
        </pc:spChg>
        <pc:cxnChg chg="add del mod">
          <ac:chgData name="김경만" userId="8cab216f9b18b032" providerId="LiveId" clId="{FF6DB86B-C1A6-4A05-A0FD-9308921E323F}" dt="2018-04-07T12:57:28.435" v="3469" actId="478"/>
          <ac:cxnSpMkLst>
            <pc:docMk/>
            <pc:sldMk cId="2252932484" sldId="316"/>
            <ac:cxnSpMk id="7" creationId="{5D637F44-7096-4CAA-A6B8-209BB77869C5}"/>
          </ac:cxnSpMkLst>
        </pc:cxnChg>
        <pc:cxnChg chg="add del mod">
          <ac:chgData name="김경만" userId="8cab216f9b18b032" providerId="LiveId" clId="{FF6DB86B-C1A6-4A05-A0FD-9308921E323F}" dt="2018-04-07T12:57:27.701" v="3468" actId="478"/>
          <ac:cxnSpMkLst>
            <pc:docMk/>
            <pc:sldMk cId="2252932484" sldId="316"/>
            <ac:cxnSpMk id="10" creationId="{EE9F9842-2CEC-4243-BF20-D44657452BE2}"/>
          </ac:cxnSpMkLst>
        </pc:cxnChg>
        <pc:cxnChg chg="add mod">
          <ac:chgData name="김경만" userId="8cab216f9b18b032" providerId="LiveId" clId="{FF6DB86B-C1A6-4A05-A0FD-9308921E323F}" dt="2018-04-07T12:57:14.713" v="3461" actId="1036"/>
          <ac:cxnSpMkLst>
            <pc:docMk/>
            <pc:sldMk cId="2252932484" sldId="316"/>
            <ac:cxnSpMk id="11" creationId="{D5520A9F-3545-40BC-B04D-849E611447EA}"/>
          </ac:cxnSpMkLst>
        </pc:cxnChg>
        <pc:cxnChg chg="add del mod">
          <ac:chgData name="김경만" userId="8cab216f9b18b032" providerId="LiveId" clId="{FF6DB86B-C1A6-4A05-A0FD-9308921E323F}" dt="2018-04-07T12:57:26.873" v="3467" actId="478"/>
          <ac:cxnSpMkLst>
            <pc:docMk/>
            <pc:sldMk cId="2252932484" sldId="316"/>
            <ac:cxnSpMk id="12" creationId="{E88C4A21-224F-4B2C-A8C5-5F815D561AC1}"/>
          </ac:cxnSpMkLst>
        </pc:cxnChg>
        <pc:cxnChg chg="add del mod">
          <ac:chgData name="김경만" userId="8cab216f9b18b032" providerId="LiveId" clId="{FF6DB86B-C1A6-4A05-A0FD-9308921E323F}" dt="2018-04-07T12:57:26.030" v="3466" actId="478"/>
          <ac:cxnSpMkLst>
            <pc:docMk/>
            <pc:sldMk cId="2252932484" sldId="316"/>
            <ac:cxnSpMk id="13" creationId="{F520948D-6B18-43E6-A809-678FE46C80BD}"/>
          </ac:cxnSpMkLst>
        </pc:cxnChg>
        <pc:cxnChg chg="add del mod">
          <ac:chgData name="김경만" userId="8cab216f9b18b032" providerId="LiveId" clId="{FF6DB86B-C1A6-4A05-A0FD-9308921E323F}" dt="2018-04-07T12:57:28.435" v="3469" actId="478"/>
          <ac:cxnSpMkLst>
            <pc:docMk/>
            <pc:sldMk cId="2252932484" sldId="316"/>
            <ac:cxnSpMk id="14" creationId="{4AE823B6-C91E-4B90-B088-35D66F7A70E5}"/>
          </ac:cxnSpMkLst>
        </pc:cxnChg>
        <pc:cxnChg chg="add del mod">
          <ac:chgData name="김경만" userId="8cab216f9b18b032" providerId="LiveId" clId="{FF6DB86B-C1A6-4A05-A0FD-9308921E323F}" dt="2018-04-07T12:57:28.435" v="3469" actId="478"/>
          <ac:cxnSpMkLst>
            <pc:docMk/>
            <pc:sldMk cId="2252932484" sldId="316"/>
            <ac:cxnSpMk id="15" creationId="{5EBFDE54-0DB8-4CCC-AD26-3C809F8543A5}"/>
          </ac:cxnSpMkLst>
        </pc:cxnChg>
        <pc:cxnChg chg="add mod">
          <ac:chgData name="김경만" userId="8cab216f9b18b032" providerId="LiveId" clId="{FF6DB86B-C1A6-4A05-A0FD-9308921E323F}" dt="2018-04-07T12:57:49.015" v="3477" actId="14100"/>
          <ac:cxnSpMkLst>
            <pc:docMk/>
            <pc:sldMk cId="2252932484" sldId="316"/>
            <ac:cxnSpMk id="16" creationId="{5A964D7C-9DE7-4464-81C6-06D35DAE66B1}"/>
          </ac:cxnSpMkLst>
        </pc:cxnChg>
        <pc:cxnChg chg="add del mod">
          <ac:chgData name="김경만" userId="8cab216f9b18b032" providerId="LiveId" clId="{FF6DB86B-C1A6-4A05-A0FD-9308921E323F}" dt="2018-04-07T12:57:38.405" v="3475" actId="14100"/>
          <ac:cxnSpMkLst>
            <pc:docMk/>
            <pc:sldMk cId="2252932484" sldId="316"/>
            <ac:cxnSpMk id="17" creationId="{A916B046-0B3E-49D7-BC53-EE130AAD07CE}"/>
          </ac:cxnSpMkLst>
        </pc:cxnChg>
        <pc:cxnChg chg="add del mod">
          <ac:chgData name="김경만" userId="8cab216f9b18b032" providerId="LiveId" clId="{FF6DB86B-C1A6-4A05-A0FD-9308921E323F}" dt="2018-04-07T12:57:26.030" v="3466" actId="478"/>
          <ac:cxnSpMkLst>
            <pc:docMk/>
            <pc:sldMk cId="2252932484" sldId="316"/>
            <ac:cxnSpMk id="18" creationId="{21E00C86-56F6-45B5-BB34-0DCF1EFEB5AF}"/>
          </ac:cxnSpMkLst>
        </pc:cxnChg>
        <pc:cxnChg chg="add del mod">
          <ac:chgData name="김경만" userId="8cab216f9b18b032" providerId="LiveId" clId="{FF6DB86B-C1A6-4A05-A0FD-9308921E323F}" dt="2018-04-07T12:57:26.030" v="3466" actId="478"/>
          <ac:cxnSpMkLst>
            <pc:docMk/>
            <pc:sldMk cId="2252932484" sldId="316"/>
            <ac:cxnSpMk id="19" creationId="{7453EDA2-2AF9-44C6-8B3F-99103EA83001}"/>
          </ac:cxnSpMkLst>
        </pc:cxnChg>
      </pc:sldChg>
      <pc:sldChg chg="addSp delSp modSp add del">
        <pc:chgData name="김경만" userId="8cab216f9b18b032" providerId="LiveId" clId="{FF6DB86B-C1A6-4A05-A0FD-9308921E323F}" dt="2018-04-07T12:56:50.749" v="3416" actId="2696"/>
        <pc:sldMkLst>
          <pc:docMk/>
          <pc:sldMk cId="2073764074" sldId="317"/>
        </pc:sldMkLst>
        <pc:spChg chg="del">
          <ac:chgData name="김경만" userId="8cab216f9b18b032" providerId="LiveId" clId="{FF6DB86B-C1A6-4A05-A0FD-9308921E323F}" dt="2018-04-07T12:56:38.837" v="3411" actId="478"/>
          <ac:spMkLst>
            <pc:docMk/>
            <pc:sldMk cId="2073764074" sldId="317"/>
            <ac:spMk id="5" creationId="{560FA0D3-98F9-47DE-AA0C-6260DE8306CF}"/>
          </ac:spMkLst>
        </pc:spChg>
        <pc:spChg chg="del">
          <ac:chgData name="김경만" userId="8cab216f9b18b032" providerId="LiveId" clId="{FF6DB86B-C1A6-4A05-A0FD-9308921E323F}" dt="2018-04-07T12:56:38.837" v="3411" actId="478"/>
          <ac:spMkLst>
            <pc:docMk/>
            <pc:sldMk cId="2073764074" sldId="317"/>
            <ac:spMk id="10" creationId="{5DFB2356-96A1-4BAD-9D45-5A41D11FA320}"/>
          </ac:spMkLst>
        </pc:spChg>
        <pc:spChg chg="add del mod">
          <ac:chgData name="김경만" userId="8cab216f9b18b032" providerId="LiveId" clId="{FF6DB86B-C1A6-4A05-A0FD-9308921E323F}" dt="2018-04-07T12:56:49.562" v="3415" actId="478"/>
          <ac:spMkLst>
            <pc:docMk/>
            <pc:sldMk cId="2073764074" sldId="317"/>
            <ac:spMk id="12" creationId="{60894127-CBFE-4DB0-B7A7-AF50D9C568D8}"/>
          </ac:spMkLst>
        </pc:spChg>
        <pc:cxnChg chg="del">
          <ac:chgData name="김경만" userId="8cab216f9b18b032" providerId="LiveId" clId="{FF6DB86B-C1A6-4A05-A0FD-9308921E323F}" dt="2018-04-07T12:56:38.837" v="3411" actId="478"/>
          <ac:cxnSpMkLst>
            <pc:docMk/>
            <pc:sldMk cId="2073764074" sldId="317"/>
            <ac:cxnSpMk id="8" creationId="{5A47AE25-1534-48B1-8F8E-BDCC8D665C8B}"/>
          </ac:cxnSpMkLst>
        </pc:cxnChg>
        <pc:cxnChg chg="del">
          <ac:chgData name="김경만" userId="8cab216f9b18b032" providerId="LiveId" clId="{FF6DB86B-C1A6-4A05-A0FD-9308921E323F}" dt="2018-04-07T12:56:38.837" v="3411" actId="478"/>
          <ac:cxnSpMkLst>
            <pc:docMk/>
            <pc:sldMk cId="2073764074" sldId="317"/>
            <ac:cxnSpMk id="9" creationId="{C621773C-192E-4109-9AF4-AD1A62D56DB4}"/>
          </ac:cxnSpMkLst>
        </pc:cxnChg>
        <pc:cxnChg chg="del">
          <ac:chgData name="김경만" userId="8cab216f9b18b032" providerId="LiveId" clId="{FF6DB86B-C1A6-4A05-A0FD-9308921E323F}" dt="2018-04-07T12:56:38.837" v="3411" actId="478"/>
          <ac:cxnSpMkLst>
            <pc:docMk/>
            <pc:sldMk cId="2073764074" sldId="317"/>
            <ac:cxnSpMk id="11" creationId="{12BB2A2A-6D77-45BF-855F-E5D85759070A}"/>
          </ac:cxnSpMkLst>
        </pc:cxnChg>
      </pc:sldChg>
      <pc:sldChg chg="addSp delSp modSp add">
        <pc:chgData name="김경만" userId="8cab216f9b18b032" providerId="LiveId" clId="{FF6DB86B-C1A6-4A05-A0FD-9308921E323F}" dt="2018-04-08T06:11:55.458" v="9873" actId="20577"/>
        <pc:sldMkLst>
          <pc:docMk/>
          <pc:sldMk cId="3543561439" sldId="317"/>
        </pc:sldMkLst>
        <pc:spChg chg="add mod">
          <ac:chgData name="김경만" userId="8cab216f9b18b032" providerId="LiveId" clId="{FF6DB86B-C1A6-4A05-A0FD-9308921E323F}" dt="2018-04-08T06:11:55.458" v="9873" actId="20577"/>
          <ac:spMkLst>
            <pc:docMk/>
            <pc:sldMk cId="3543561439" sldId="317"/>
            <ac:spMk id="3" creationId="{9CA12ED2-AEEA-4AD9-B4A7-D335CBC23750}"/>
          </ac:spMkLst>
        </pc:spChg>
        <pc:spChg chg="del">
          <ac:chgData name="김경만" userId="8cab216f9b18b032" providerId="LiveId" clId="{FF6DB86B-C1A6-4A05-A0FD-9308921E323F}" dt="2018-04-07T12:58:01.436" v="3479" actId="478"/>
          <ac:spMkLst>
            <pc:docMk/>
            <pc:sldMk cId="3543561439" sldId="317"/>
            <ac:spMk id="5" creationId="{560FA0D3-98F9-47DE-AA0C-6260DE8306CF}"/>
          </ac:spMkLst>
        </pc:spChg>
        <pc:spChg chg="del">
          <ac:chgData name="김경만" userId="8cab216f9b18b032" providerId="LiveId" clId="{FF6DB86B-C1A6-4A05-A0FD-9308921E323F}" dt="2018-04-07T13:08:32.772" v="3950" actId="478"/>
          <ac:spMkLst>
            <pc:docMk/>
            <pc:sldMk cId="3543561439" sldId="317"/>
            <ac:spMk id="6" creationId="{A00576CF-E72B-42E1-B958-C8B5E8BE1230}"/>
          </ac:spMkLst>
        </pc:spChg>
        <pc:spChg chg="del">
          <ac:chgData name="김경만" userId="8cab216f9b18b032" providerId="LiveId" clId="{FF6DB86B-C1A6-4A05-A0FD-9308921E323F}" dt="2018-04-07T12:58:01.436" v="3479" actId="478"/>
          <ac:spMkLst>
            <pc:docMk/>
            <pc:sldMk cId="3543561439" sldId="317"/>
            <ac:spMk id="10" creationId="{5DFB2356-96A1-4BAD-9D45-5A41D11FA320}"/>
          </ac:spMkLst>
        </pc:spChg>
        <pc:spChg chg="add del">
          <ac:chgData name="김경만" userId="8cab216f9b18b032" providerId="LiveId" clId="{FF6DB86B-C1A6-4A05-A0FD-9308921E323F}" dt="2018-04-07T12:58:02.881" v="3481" actId="20577"/>
          <ac:spMkLst>
            <pc:docMk/>
            <pc:sldMk cId="3543561439" sldId="317"/>
            <ac:spMk id="12" creationId="{57EDF1CF-2D2A-4BCE-AA15-A1BD051FF349}"/>
          </ac:spMkLst>
        </pc:spChg>
        <pc:spChg chg="add del mod">
          <ac:chgData name="김경만" userId="8cab216f9b18b032" providerId="LiveId" clId="{FF6DB86B-C1A6-4A05-A0FD-9308921E323F}" dt="2018-04-07T13:06:42.079" v="3820" actId="20577"/>
          <ac:spMkLst>
            <pc:docMk/>
            <pc:sldMk cId="3543561439" sldId="317"/>
            <ac:spMk id="15" creationId="{E04CD381-6E44-408A-8767-62BCEF5C4A2C}"/>
          </ac:spMkLst>
        </pc:spChg>
        <pc:spChg chg="add del mod">
          <ac:chgData name="김경만" userId="8cab216f9b18b032" providerId="LiveId" clId="{FF6DB86B-C1A6-4A05-A0FD-9308921E323F}" dt="2018-04-07T13:19:36.491" v="4618" actId="478"/>
          <ac:spMkLst>
            <pc:docMk/>
            <pc:sldMk cId="3543561439" sldId="317"/>
            <ac:spMk id="18" creationId="{EB7639A4-72CD-45E1-BA6F-3C40E6BDAB56}"/>
          </ac:spMkLst>
        </pc:spChg>
        <pc:spChg chg="add mod">
          <ac:chgData name="김경만" userId="8cab216f9b18b032" providerId="LiveId" clId="{FF6DB86B-C1A6-4A05-A0FD-9308921E323F}" dt="2018-04-07T13:13:58.081" v="4051" actId="1076"/>
          <ac:spMkLst>
            <pc:docMk/>
            <pc:sldMk cId="3543561439" sldId="317"/>
            <ac:spMk id="27" creationId="{3ACF6D93-AE02-4B61-80F7-A71562869B8B}"/>
          </ac:spMkLst>
        </pc:spChg>
        <pc:spChg chg="add mod">
          <ac:chgData name="김경만" userId="8cab216f9b18b032" providerId="LiveId" clId="{FF6DB86B-C1A6-4A05-A0FD-9308921E323F}" dt="2018-04-07T13:21:55.640" v="4782" actId="1037"/>
          <ac:spMkLst>
            <pc:docMk/>
            <pc:sldMk cId="3543561439" sldId="317"/>
            <ac:spMk id="28" creationId="{F655B909-2A0A-43F8-84AE-A3E2C3B04B16}"/>
          </ac:spMkLst>
        </pc:spChg>
        <pc:spChg chg="add mod">
          <ac:chgData name="김경만" userId="8cab216f9b18b032" providerId="LiveId" clId="{FF6DB86B-C1A6-4A05-A0FD-9308921E323F}" dt="2018-04-07T13:21:30.331" v="4760" actId="1035"/>
          <ac:spMkLst>
            <pc:docMk/>
            <pc:sldMk cId="3543561439" sldId="317"/>
            <ac:spMk id="30" creationId="{2E1C9D52-3E37-4205-84B2-A806471BC432}"/>
          </ac:spMkLst>
        </pc:spChg>
        <pc:grpChg chg="add mod">
          <ac:chgData name="김경만" userId="8cab216f9b18b032" providerId="LiveId" clId="{FF6DB86B-C1A6-4A05-A0FD-9308921E323F}" dt="2018-04-07T13:13:28.700" v="4041" actId="14100"/>
          <ac:grpSpMkLst>
            <pc:docMk/>
            <pc:sldMk cId="3543561439" sldId="317"/>
            <ac:grpSpMk id="22" creationId="{AA72BCE5-118D-4AED-8979-AEC3BCD0EC48}"/>
          </ac:grpSpMkLst>
        </pc:grpChg>
        <pc:grpChg chg="add mod">
          <ac:chgData name="김경만" userId="8cab216f9b18b032" providerId="LiveId" clId="{FF6DB86B-C1A6-4A05-A0FD-9308921E323F}" dt="2018-04-07T13:21:55.640" v="4782" actId="1037"/>
          <ac:grpSpMkLst>
            <pc:docMk/>
            <pc:sldMk cId="3543561439" sldId="317"/>
            <ac:grpSpMk id="26" creationId="{516237B9-F1A7-4C1C-9A8A-B4C23BDB16FC}"/>
          </ac:grpSpMkLst>
        </pc:grpChg>
        <pc:picChg chg="del mod">
          <ac:chgData name="김경만" userId="8cab216f9b18b032" providerId="LiveId" clId="{FF6DB86B-C1A6-4A05-A0FD-9308921E323F}" dt="2018-04-07T13:06:37.014" v="3817" actId="478"/>
          <ac:picMkLst>
            <pc:docMk/>
            <pc:sldMk cId="3543561439" sldId="317"/>
            <ac:picMk id="7" creationId="{5EA47AF8-3F97-4702-AFE4-508E864458D7}"/>
          </ac:picMkLst>
        </pc:picChg>
        <pc:picChg chg="add del mod">
          <ac:chgData name="김경만" userId="8cab216f9b18b032" providerId="LiveId" clId="{FF6DB86B-C1A6-4A05-A0FD-9308921E323F}" dt="2018-04-07T13:06:41.572" v="3819" actId="20577"/>
          <ac:picMkLst>
            <pc:docMk/>
            <pc:sldMk cId="3543561439" sldId="317"/>
            <ac:picMk id="13" creationId="{E1C68280-7D35-4AE3-97E7-6D07F4BA640B}"/>
          </ac:picMkLst>
        </pc:picChg>
        <pc:picChg chg="add del">
          <ac:chgData name="김경만" userId="8cab216f9b18b032" providerId="LiveId" clId="{FF6DB86B-C1A6-4A05-A0FD-9308921E323F}" dt="2018-04-07T13:06:25.829" v="3815" actId="20577"/>
          <ac:picMkLst>
            <pc:docMk/>
            <pc:sldMk cId="3543561439" sldId="317"/>
            <ac:picMk id="14" creationId="{D55938A2-3CA3-439A-96F5-1A88EF6703FB}"/>
          </ac:picMkLst>
        </pc:picChg>
        <pc:picChg chg="add">
          <ac:chgData name="김경만" userId="8cab216f9b18b032" providerId="LiveId" clId="{FF6DB86B-C1A6-4A05-A0FD-9308921E323F}" dt="2018-04-07T13:06:37.566" v="3818" actId="20577"/>
          <ac:picMkLst>
            <pc:docMk/>
            <pc:sldMk cId="3543561439" sldId="317"/>
            <ac:picMk id="16" creationId="{94ECFAD8-0DA3-478F-A028-C8A70AAA5C30}"/>
          </ac:picMkLst>
        </pc:picChg>
        <pc:picChg chg="add mod">
          <ac:chgData name="김경만" userId="8cab216f9b18b032" providerId="LiveId" clId="{FF6DB86B-C1A6-4A05-A0FD-9308921E323F}" dt="2018-04-07T13:13:55.320" v="4050" actId="1076"/>
          <ac:picMkLst>
            <pc:docMk/>
            <pc:sldMk cId="3543561439" sldId="317"/>
            <ac:picMk id="17" creationId="{C3F5EB2B-D5BF-4068-AA76-4511867DA9AC}"/>
          </ac:picMkLst>
        </pc:picChg>
        <pc:cxnChg chg="del">
          <ac:chgData name="김경만" userId="8cab216f9b18b032" providerId="LiveId" clId="{FF6DB86B-C1A6-4A05-A0FD-9308921E323F}" dt="2018-04-07T12:58:01.436" v="3479" actId="478"/>
          <ac:cxnSpMkLst>
            <pc:docMk/>
            <pc:sldMk cId="3543561439" sldId="317"/>
            <ac:cxnSpMk id="8" creationId="{5A47AE25-1534-48B1-8F8E-BDCC8D665C8B}"/>
          </ac:cxnSpMkLst>
        </pc:cxnChg>
        <pc:cxnChg chg="del">
          <ac:chgData name="김경만" userId="8cab216f9b18b032" providerId="LiveId" clId="{FF6DB86B-C1A6-4A05-A0FD-9308921E323F}" dt="2018-04-07T12:58:01.436" v="3479" actId="478"/>
          <ac:cxnSpMkLst>
            <pc:docMk/>
            <pc:sldMk cId="3543561439" sldId="317"/>
            <ac:cxnSpMk id="9" creationId="{C621773C-192E-4109-9AF4-AD1A62D56DB4}"/>
          </ac:cxnSpMkLst>
        </pc:cxnChg>
        <pc:cxnChg chg="del">
          <ac:chgData name="김경만" userId="8cab216f9b18b032" providerId="LiveId" clId="{FF6DB86B-C1A6-4A05-A0FD-9308921E323F}" dt="2018-04-07T12:58:01.436" v="3479" actId="478"/>
          <ac:cxnSpMkLst>
            <pc:docMk/>
            <pc:sldMk cId="3543561439" sldId="317"/>
            <ac:cxnSpMk id="11" creationId="{12BB2A2A-6D77-45BF-855F-E5D85759070A}"/>
          </ac:cxnSpMkLst>
        </pc:cxnChg>
        <pc:cxnChg chg="add mod">
          <ac:chgData name="김경만" userId="8cab216f9b18b032" providerId="LiveId" clId="{FF6DB86B-C1A6-4A05-A0FD-9308921E323F}" dt="2018-04-07T13:13:15.593" v="4037" actId="164"/>
          <ac:cxnSpMkLst>
            <pc:docMk/>
            <pc:sldMk cId="3543561439" sldId="317"/>
            <ac:cxnSpMk id="19" creationId="{71C3978A-4A79-42A6-BDD2-46C74B0327F3}"/>
          </ac:cxnSpMkLst>
        </pc:cxnChg>
        <pc:cxnChg chg="add mod">
          <ac:chgData name="김경만" userId="8cab216f9b18b032" providerId="LiveId" clId="{FF6DB86B-C1A6-4A05-A0FD-9308921E323F}" dt="2018-04-07T13:13:15.593" v="4037" actId="164"/>
          <ac:cxnSpMkLst>
            <pc:docMk/>
            <pc:sldMk cId="3543561439" sldId="317"/>
            <ac:cxnSpMk id="20" creationId="{777AA56A-38BF-4F67-B5A4-3BF6F5EF5E08}"/>
          </ac:cxnSpMkLst>
        </pc:cxnChg>
        <pc:cxnChg chg="add mod">
          <ac:chgData name="김경만" userId="8cab216f9b18b032" providerId="LiveId" clId="{FF6DB86B-C1A6-4A05-A0FD-9308921E323F}" dt="2018-04-07T13:13:15.593" v="4037" actId="164"/>
          <ac:cxnSpMkLst>
            <pc:docMk/>
            <pc:sldMk cId="3543561439" sldId="317"/>
            <ac:cxnSpMk id="21" creationId="{4DC08ABF-5BEC-4A02-BE56-69E3357D8A39}"/>
          </ac:cxnSpMkLst>
        </pc:cxnChg>
        <pc:cxnChg chg="add mod">
          <ac:chgData name="김경만" userId="8cab216f9b18b032" providerId="LiveId" clId="{FF6DB86B-C1A6-4A05-A0FD-9308921E323F}" dt="2018-04-07T13:13:41.166" v="4045" actId="164"/>
          <ac:cxnSpMkLst>
            <pc:docMk/>
            <pc:sldMk cId="3543561439" sldId="317"/>
            <ac:cxnSpMk id="23" creationId="{67340D76-48F6-4307-BCB6-8A6A10043E7B}"/>
          </ac:cxnSpMkLst>
        </pc:cxnChg>
        <pc:cxnChg chg="add mod">
          <ac:chgData name="김경만" userId="8cab216f9b18b032" providerId="LiveId" clId="{FF6DB86B-C1A6-4A05-A0FD-9308921E323F}" dt="2018-04-07T13:13:41.166" v="4045" actId="164"/>
          <ac:cxnSpMkLst>
            <pc:docMk/>
            <pc:sldMk cId="3543561439" sldId="317"/>
            <ac:cxnSpMk id="24" creationId="{39DCAAAA-6389-420C-8E39-FDF2112AA7F2}"/>
          </ac:cxnSpMkLst>
        </pc:cxnChg>
        <pc:cxnChg chg="add mod">
          <ac:chgData name="김경만" userId="8cab216f9b18b032" providerId="LiveId" clId="{FF6DB86B-C1A6-4A05-A0FD-9308921E323F}" dt="2018-04-07T13:13:41.166" v="4045" actId="164"/>
          <ac:cxnSpMkLst>
            <pc:docMk/>
            <pc:sldMk cId="3543561439" sldId="317"/>
            <ac:cxnSpMk id="25" creationId="{FC31761D-B4D5-4CE2-B2F6-5B74A2D83F42}"/>
          </ac:cxnSpMkLst>
        </pc:cxnChg>
        <pc:cxnChg chg="add mod">
          <ac:chgData name="김경만" userId="8cab216f9b18b032" providerId="LiveId" clId="{FF6DB86B-C1A6-4A05-A0FD-9308921E323F}" dt="2018-04-07T13:21:30.331" v="4760" actId="1035"/>
          <ac:cxnSpMkLst>
            <pc:docMk/>
            <pc:sldMk cId="3543561439" sldId="317"/>
            <ac:cxnSpMk id="29" creationId="{CFE6F12F-58C8-4C26-92D0-5AD682E7169C}"/>
          </ac:cxnSpMkLst>
        </pc:cxnChg>
        <pc:cxnChg chg="add mod">
          <ac:chgData name="김경만" userId="8cab216f9b18b032" providerId="LiveId" clId="{FF6DB86B-C1A6-4A05-A0FD-9308921E323F}" dt="2018-04-07T13:21:42.133" v="4764" actId="14100"/>
          <ac:cxnSpMkLst>
            <pc:docMk/>
            <pc:sldMk cId="3543561439" sldId="317"/>
            <ac:cxnSpMk id="32" creationId="{3EBDE7F1-8B7E-48C0-A22D-7F75449A6251}"/>
          </ac:cxnSpMkLst>
        </pc:cxnChg>
        <pc:cxnChg chg="add mod">
          <ac:chgData name="김경만" userId="8cab216f9b18b032" providerId="LiveId" clId="{FF6DB86B-C1A6-4A05-A0FD-9308921E323F}" dt="2018-04-07T13:21:45.015" v="4766" actId="1076"/>
          <ac:cxnSpMkLst>
            <pc:docMk/>
            <pc:sldMk cId="3543561439" sldId="317"/>
            <ac:cxnSpMk id="35" creationId="{1F49CF20-991C-4DE4-8539-D73E97E4B531}"/>
          </ac:cxnSpMkLst>
        </pc:cxnChg>
      </pc:sldChg>
      <pc:sldChg chg="delSp modSp add">
        <pc:chgData name="김경만" userId="8cab216f9b18b032" providerId="LiveId" clId="{FF6DB86B-C1A6-4A05-A0FD-9308921E323F}" dt="2018-04-08T06:33:19.321" v="10229"/>
        <pc:sldMkLst>
          <pc:docMk/>
          <pc:sldMk cId="2342345911" sldId="318"/>
        </pc:sldMkLst>
        <pc:spChg chg="mod">
          <ac:chgData name="김경만" userId="8cab216f9b18b032" providerId="LiveId" clId="{FF6DB86B-C1A6-4A05-A0FD-9308921E323F}" dt="2018-04-08T06:33:19.321" v="10229"/>
          <ac:spMkLst>
            <pc:docMk/>
            <pc:sldMk cId="2342345911" sldId="318"/>
            <ac:spMk id="6" creationId="{A00576CF-E72B-42E1-B958-C8B5E8BE1230}"/>
          </ac:spMkLst>
        </pc:spChg>
        <pc:spChg chg="del">
          <ac:chgData name="김경만" userId="8cab216f9b18b032" providerId="LiveId" clId="{FF6DB86B-C1A6-4A05-A0FD-9308921E323F}" dt="2018-04-07T13:05:10.727" v="3772" actId="478"/>
          <ac:spMkLst>
            <pc:docMk/>
            <pc:sldMk cId="2342345911" sldId="318"/>
            <ac:spMk id="11" creationId="{16E7C4A6-08A3-404A-B053-F8D058AB8866}"/>
          </ac:spMkLst>
        </pc:spChg>
        <pc:spChg chg="del">
          <ac:chgData name="김경만" userId="8cab216f9b18b032" providerId="LiveId" clId="{FF6DB86B-C1A6-4A05-A0FD-9308921E323F}" dt="2018-04-07T13:05:10.727" v="3772" actId="478"/>
          <ac:spMkLst>
            <pc:docMk/>
            <pc:sldMk cId="2342345911" sldId="318"/>
            <ac:spMk id="18" creationId="{11BD50E7-EF4A-4452-9617-01C393BCA3C1}"/>
          </ac:spMkLst>
        </pc:spChg>
        <pc:cxnChg chg="del">
          <ac:chgData name="김경만" userId="8cab216f9b18b032" providerId="LiveId" clId="{FF6DB86B-C1A6-4A05-A0FD-9308921E323F}" dt="2018-04-07T13:05:10.727" v="3772" actId="478"/>
          <ac:cxnSpMkLst>
            <pc:docMk/>
            <pc:sldMk cId="2342345911" sldId="318"/>
            <ac:cxnSpMk id="10" creationId="{797B7E2A-E757-4C6D-98A5-7A16D4699F3E}"/>
          </ac:cxnSpMkLst>
        </pc:cxnChg>
        <pc:cxnChg chg="del">
          <ac:chgData name="김경만" userId="8cab216f9b18b032" providerId="LiveId" clId="{FF6DB86B-C1A6-4A05-A0FD-9308921E323F}" dt="2018-04-07T13:05:10.727" v="3772" actId="478"/>
          <ac:cxnSpMkLst>
            <pc:docMk/>
            <pc:sldMk cId="2342345911" sldId="318"/>
            <ac:cxnSpMk id="12" creationId="{84A5C445-630E-4844-A4FB-4E2A453CCDDF}"/>
          </ac:cxnSpMkLst>
        </pc:cxnChg>
        <pc:cxnChg chg="del">
          <ac:chgData name="김경만" userId="8cab216f9b18b032" providerId="LiveId" clId="{FF6DB86B-C1A6-4A05-A0FD-9308921E323F}" dt="2018-04-07T13:05:10.727" v="3772" actId="478"/>
          <ac:cxnSpMkLst>
            <pc:docMk/>
            <pc:sldMk cId="2342345911" sldId="318"/>
            <ac:cxnSpMk id="13" creationId="{4EFFDEA0-B1B1-4FD8-A0A9-7B9ED2DDAAAA}"/>
          </ac:cxnSpMkLst>
        </pc:cxnChg>
        <pc:cxnChg chg="del">
          <ac:chgData name="김경만" userId="8cab216f9b18b032" providerId="LiveId" clId="{FF6DB86B-C1A6-4A05-A0FD-9308921E323F}" dt="2018-04-07T13:05:10.727" v="3772" actId="478"/>
          <ac:cxnSpMkLst>
            <pc:docMk/>
            <pc:sldMk cId="2342345911" sldId="318"/>
            <ac:cxnSpMk id="14" creationId="{8B20DC88-50AA-4834-A3B5-E8AD3F922F44}"/>
          </ac:cxnSpMkLst>
        </pc:cxnChg>
        <pc:cxnChg chg="del">
          <ac:chgData name="김경만" userId="8cab216f9b18b032" providerId="LiveId" clId="{FF6DB86B-C1A6-4A05-A0FD-9308921E323F}" dt="2018-04-07T13:05:10.727" v="3772" actId="478"/>
          <ac:cxnSpMkLst>
            <pc:docMk/>
            <pc:sldMk cId="2342345911" sldId="318"/>
            <ac:cxnSpMk id="15" creationId="{DEC3097E-39A7-4FBB-9F79-05D45FF7AA22}"/>
          </ac:cxnSpMkLst>
        </pc:cxnChg>
        <pc:cxnChg chg="del">
          <ac:chgData name="김경만" userId="8cab216f9b18b032" providerId="LiveId" clId="{FF6DB86B-C1A6-4A05-A0FD-9308921E323F}" dt="2018-04-07T13:05:10.727" v="3772" actId="478"/>
          <ac:cxnSpMkLst>
            <pc:docMk/>
            <pc:sldMk cId="2342345911" sldId="318"/>
            <ac:cxnSpMk id="16" creationId="{DB38374D-432A-4B08-B40A-26180E181EA9}"/>
          </ac:cxnSpMkLst>
        </pc:cxnChg>
      </pc:sldChg>
      <pc:sldChg chg="addSp delSp modSp add">
        <pc:chgData name="김경만" userId="8cab216f9b18b032" providerId="LiveId" clId="{FF6DB86B-C1A6-4A05-A0FD-9308921E323F}" dt="2018-04-08T06:33:19.321" v="10229"/>
        <pc:sldMkLst>
          <pc:docMk/>
          <pc:sldMk cId="2793140746" sldId="319"/>
        </pc:sldMkLst>
        <pc:spChg chg="mod">
          <ac:chgData name="김경만" userId="8cab216f9b18b032" providerId="LiveId" clId="{FF6DB86B-C1A6-4A05-A0FD-9308921E323F}" dt="2018-04-08T06:33:19.321" v="10229"/>
          <ac:spMkLst>
            <pc:docMk/>
            <pc:sldMk cId="2793140746" sldId="319"/>
            <ac:spMk id="6" creationId="{A00576CF-E72B-42E1-B958-C8B5E8BE1230}"/>
          </ac:spMkLst>
        </pc:spChg>
        <pc:spChg chg="add mod">
          <ac:chgData name="김경만" userId="8cab216f9b18b032" providerId="LiveId" clId="{FF6DB86B-C1A6-4A05-A0FD-9308921E323F}" dt="2018-04-07T13:06:00.608" v="3810" actId="1036"/>
          <ac:spMkLst>
            <pc:docMk/>
            <pc:sldMk cId="2793140746" sldId="319"/>
            <ac:spMk id="17" creationId="{4C36F07D-0E4D-4E77-8F12-C4F7B9BF1FBF}"/>
          </ac:spMkLst>
        </pc:spChg>
        <pc:spChg chg="mod">
          <ac:chgData name="김경만" userId="8cab216f9b18b032" providerId="LiveId" clId="{FF6DB86B-C1A6-4A05-A0FD-9308921E323F}" dt="2018-04-07T13:10:04.296" v="4001" actId="1076"/>
          <ac:spMkLst>
            <pc:docMk/>
            <pc:sldMk cId="2793140746" sldId="319"/>
            <ac:spMk id="18" creationId="{11BD50E7-EF4A-4452-9617-01C393BCA3C1}"/>
          </ac:spMkLst>
        </pc:spChg>
        <pc:spChg chg="add mod">
          <ac:chgData name="김경만" userId="8cab216f9b18b032" providerId="LiveId" clId="{FF6DB86B-C1A6-4A05-A0FD-9308921E323F}" dt="2018-04-07T13:10:06.856" v="4002" actId="1076"/>
          <ac:spMkLst>
            <pc:docMk/>
            <pc:sldMk cId="2793140746" sldId="319"/>
            <ac:spMk id="19" creationId="{5E2C3B6C-4085-4224-8CD7-BAB51F66893B}"/>
          </ac:spMkLst>
        </pc:spChg>
        <pc:spChg chg="add del">
          <ac:chgData name="김경만" userId="8cab216f9b18b032" providerId="LiveId" clId="{FF6DB86B-C1A6-4A05-A0FD-9308921E323F}" dt="2018-04-07T13:09:43.370" v="3991" actId="478"/>
          <ac:spMkLst>
            <pc:docMk/>
            <pc:sldMk cId="2793140746" sldId="319"/>
            <ac:spMk id="20" creationId="{89EF1290-13F6-40B4-A07E-A7E518FBD7C7}"/>
          </ac:spMkLst>
        </pc:spChg>
        <pc:spChg chg="add del">
          <ac:chgData name="김경만" userId="8cab216f9b18b032" providerId="LiveId" clId="{FF6DB86B-C1A6-4A05-A0FD-9308921E323F}" dt="2018-04-07T13:10:29.973" v="4004" actId="478"/>
          <ac:spMkLst>
            <pc:docMk/>
            <pc:sldMk cId="2793140746" sldId="319"/>
            <ac:spMk id="21" creationId="{3DED7E63-BDD1-4ABF-ACFC-18708564D7E3}"/>
          </ac:spMkLst>
        </pc:spChg>
        <pc:cxnChg chg="mod">
          <ac:chgData name="김경만" userId="8cab216f9b18b032" providerId="LiveId" clId="{FF6DB86B-C1A6-4A05-A0FD-9308921E323F}" dt="2018-04-07T13:09:52.168" v="3997" actId="1076"/>
          <ac:cxnSpMkLst>
            <pc:docMk/>
            <pc:sldMk cId="2793140746" sldId="319"/>
            <ac:cxnSpMk id="14" creationId="{8B20DC88-50AA-4834-A3B5-E8AD3F922F44}"/>
          </ac:cxnSpMkLst>
        </pc:cxnChg>
        <pc:cxnChg chg="mod">
          <ac:chgData name="김경만" userId="8cab216f9b18b032" providerId="LiveId" clId="{FF6DB86B-C1A6-4A05-A0FD-9308921E323F}" dt="2018-04-07T13:09:57.760" v="4000" actId="1076"/>
          <ac:cxnSpMkLst>
            <pc:docMk/>
            <pc:sldMk cId="2793140746" sldId="319"/>
            <ac:cxnSpMk id="15" creationId="{DEC3097E-39A7-4FBB-9F79-05D45FF7AA22}"/>
          </ac:cxnSpMkLst>
        </pc:cxnChg>
        <pc:cxnChg chg="mod">
          <ac:chgData name="김경만" userId="8cab216f9b18b032" providerId="LiveId" clId="{FF6DB86B-C1A6-4A05-A0FD-9308921E323F}" dt="2018-04-07T13:09:53.492" v="3998" actId="1076"/>
          <ac:cxnSpMkLst>
            <pc:docMk/>
            <pc:sldMk cId="2793140746" sldId="319"/>
            <ac:cxnSpMk id="16" creationId="{DB38374D-432A-4B08-B40A-26180E181EA9}"/>
          </ac:cxnSpMkLst>
        </pc:cxnChg>
      </pc:sldChg>
      <pc:sldChg chg="addSp delSp modSp add">
        <pc:chgData name="김경만" userId="8cab216f9b18b032" providerId="LiveId" clId="{FF6DB86B-C1A6-4A05-A0FD-9308921E323F}" dt="2018-04-08T06:33:19.321" v="10229"/>
        <pc:sldMkLst>
          <pc:docMk/>
          <pc:sldMk cId="1311001761" sldId="320"/>
        </pc:sldMkLst>
        <pc:spChg chg="mod">
          <ac:chgData name="김경만" userId="8cab216f9b18b032" providerId="LiveId" clId="{FF6DB86B-C1A6-4A05-A0FD-9308921E323F}" dt="2018-04-08T06:33:19.321" v="10229"/>
          <ac:spMkLst>
            <pc:docMk/>
            <pc:sldMk cId="1311001761" sldId="320"/>
            <ac:spMk id="6" creationId="{A00576CF-E72B-42E1-B958-C8B5E8BE1230}"/>
          </ac:spMkLst>
        </pc:spChg>
        <pc:spChg chg="del">
          <ac:chgData name="김경만" userId="8cab216f9b18b032" providerId="LiveId" clId="{FF6DB86B-C1A6-4A05-A0FD-9308921E323F}" dt="2018-04-07T13:09:01.257" v="3952" actId="478"/>
          <ac:spMkLst>
            <pc:docMk/>
            <pc:sldMk cId="1311001761" sldId="320"/>
            <ac:spMk id="11" creationId="{16E7C4A6-08A3-404A-B053-F8D058AB8866}"/>
          </ac:spMkLst>
        </pc:spChg>
        <pc:spChg chg="add del mod">
          <ac:chgData name="김경만" userId="8cab216f9b18b032" providerId="LiveId" clId="{FF6DB86B-C1A6-4A05-A0FD-9308921E323F}" dt="2018-04-07T13:20:49.952" v="4661" actId="478"/>
          <ac:spMkLst>
            <pc:docMk/>
            <pc:sldMk cId="1311001761" sldId="320"/>
            <ac:spMk id="17" creationId="{4C36F07D-0E4D-4E77-8F12-C4F7B9BF1FBF}"/>
          </ac:spMkLst>
        </pc:spChg>
        <pc:spChg chg="del mod">
          <ac:chgData name="김경만" userId="8cab216f9b18b032" providerId="LiveId" clId="{FF6DB86B-C1A6-4A05-A0FD-9308921E323F}" dt="2018-04-07T13:09:04.504" v="3954" actId="478"/>
          <ac:spMkLst>
            <pc:docMk/>
            <pc:sldMk cId="1311001761" sldId="320"/>
            <ac:spMk id="18" creationId="{11BD50E7-EF4A-4452-9617-01C393BCA3C1}"/>
          </ac:spMkLst>
        </pc:spChg>
        <pc:spChg chg="del mod">
          <ac:chgData name="김경만" userId="8cab216f9b18b032" providerId="LiveId" clId="{FF6DB86B-C1A6-4A05-A0FD-9308921E323F}" dt="2018-04-07T13:10:37.579" v="4006" actId="478"/>
          <ac:spMkLst>
            <pc:docMk/>
            <pc:sldMk cId="1311001761" sldId="320"/>
            <ac:spMk id="19" creationId="{5E2C3B6C-4085-4224-8CD7-BAB51F66893B}"/>
          </ac:spMkLst>
        </pc:spChg>
        <pc:spChg chg="add del mod">
          <ac:chgData name="김경만" userId="8cab216f9b18b032" providerId="LiveId" clId="{FF6DB86B-C1A6-4A05-A0FD-9308921E323F}" dt="2018-04-07T13:20:42.449" v="4658" actId="478"/>
          <ac:spMkLst>
            <pc:docMk/>
            <pc:sldMk cId="1311001761" sldId="320"/>
            <ac:spMk id="23" creationId="{3E947BD0-8CF7-46F5-B82E-D82307594094}"/>
          </ac:spMkLst>
        </pc:spChg>
        <pc:spChg chg="add del mod">
          <ac:chgData name="김경만" userId="8cab216f9b18b032" providerId="LiveId" clId="{FF6DB86B-C1A6-4A05-A0FD-9308921E323F}" dt="2018-04-07T13:19:55.808" v="4619" actId="478"/>
          <ac:spMkLst>
            <pc:docMk/>
            <pc:sldMk cId="1311001761" sldId="320"/>
            <ac:spMk id="24" creationId="{555F5FA8-7CDD-4DE3-84F4-D3EB2E9C9BB8}"/>
          </ac:spMkLst>
        </pc:spChg>
        <pc:spChg chg="add mod">
          <ac:chgData name="김경만" userId="8cab216f9b18b032" providerId="LiveId" clId="{FF6DB86B-C1A6-4A05-A0FD-9308921E323F}" dt="2018-04-07T13:21:07.694" v="4708" actId="1035"/>
          <ac:spMkLst>
            <pc:docMk/>
            <pc:sldMk cId="1311001761" sldId="320"/>
            <ac:spMk id="26" creationId="{17412A71-CF2E-489B-8460-885C2DB23157}"/>
          </ac:spMkLst>
        </pc:spChg>
        <pc:picChg chg="mod">
          <ac:chgData name="김경만" userId="8cab216f9b18b032" providerId="LiveId" clId="{FF6DB86B-C1A6-4A05-A0FD-9308921E323F}" dt="2018-04-07T13:13:35.243" v="4043" actId="1076"/>
          <ac:picMkLst>
            <pc:docMk/>
            <pc:sldMk cId="1311001761" sldId="320"/>
            <ac:picMk id="7" creationId="{5EA47AF8-3F97-4702-AFE4-508E864458D7}"/>
          </ac:picMkLst>
        </pc:picChg>
        <pc:cxnChg chg="add del">
          <ac:chgData name="김경만" userId="8cab216f9b18b032" providerId="LiveId" clId="{FF6DB86B-C1A6-4A05-A0FD-9308921E323F}" dt="2018-04-07T13:20:49.952" v="4661" actId="478"/>
          <ac:cxnSpMkLst>
            <pc:docMk/>
            <pc:sldMk cId="1311001761" sldId="320"/>
            <ac:cxnSpMk id="10" creationId="{797B7E2A-E757-4C6D-98A5-7A16D4699F3E}"/>
          </ac:cxnSpMkLst>
        </pc:cxnChg>
        <pc:cxnChg chg="add del">
          <ac:chgData name="김경만" userId="8cab216f9b18b032" providerId="LiveId" clId="{FF6DB86B-C1A6-4A05-A0FD-9308921E323F}" dt="2018-04-07T13:20:49.952" v="4661" actId="478"/>
          <ac:cxnSpMkLst>
            <pc:docMk/>
            <pc:sldMk cId="1311001761" sldId="320"/>
            <ac:cxnSpMk id="12" creationId="{84A5C445-630E-4844-A4FB-4E2A453CCDDF}"/>
          </ac:cxnSpMkLst>
        </pc:cxnChg>
        <pc:cxnChg chg="add del">
          <ac:chgData name="김경만" userId="8cab216f9b18b032" providerId="LiveId" clId="{FF6DB86B-C1A6-4A05-A0FD-9308921E323F}" dt="2018-04-07T13:20:49.952" v="4661" actId="478"/>
          <ac:cxnSpMkLst>
            <pc:docMk/>
            <pc:sldMk cId="1311001761" sldId="320"/>
            <ac:cxnSpMk id="13" creationId="{4EFFDEA0-B1B1-4FD8-A0A9-7B9ED2DDAAAA}"/>
          </ac:cxnSpMkLst>
        </pc:cxnChg>
        <pc:cxnChg chg="del">
          <ac:chgData name="김경만" userId="8cab216f9b18b032" providerId="LiveId" clId="{FF6DB86B-C1A6-4A05-A0FD-9308921E323F}" dt="2018-04-07T13:10:37.579" v="4006" actId="478"/>
          <ac:cxnSpMkLst>
            <pc:docMk/>
            <pc:sldMk cId="1311001761" sldId="320"/>
            <ac:cxnSpMk id="14" creationId="{8B20DC88-50AA-4834-A3B5-E8AD3F922F44}"/>
          </ac:cxnSpMkLst>
        </pc:cxnChg>
        <pc:cxnChg chg="del">
          <ac:chgData name="김경만" userId="8cab216f9b18b032" providerId="LiveId" clId="{FF6DB86B-C1A6-4A05-A0FD-9308921E323F}" dt="2018-04-07T13:10:37.579" v="4006" actId="478"/>
          <ac:cxnSpMkLst>
            <pc:docMk/>
            <pc:sldMk cId="1311001761" sldId="320"/>
            <ac:cxnSpMk id="15" creationId="{DEC3097E-39A7-4FBB-9F79-05D45FF7AA22}"/>
          </ac:cxnSpMkLst>
        </pc:cxnChg>
        <pc:cxnChg chg="del">
          <ac:chgData name="김경만" userId="8cab216f9b18b032" providerId="LiveId" clId="{FF6DB86B-C1A6-4A05-A0FD-9308921E323F}" dt="2018-04-07T13:10:37.579" v="4006" actId="478"/>
          <ac:cxnSpMkLst>
            <pc:docMk/>
            <pc:sldMk cId="1311001761" sldId="320"/>
            <ac:cxnSpMk id="16" creationId="{DB38374D-432A-4B08-B40A-26180E181EA9}"/>
          </ac:cxnSpMkLst>
        </pc:cxnChg>
        <pc:cxnChg chg="add del mod">
          <ac:chgData name="김경만" userId="8cab216f9b18b032" providerId="LiveId" clId="{FF6DB86B-C1A6-4A05-A0FD-9308921E323F}" dt="2018-04-07T13:20:42.449" v="4658" actId="478"/>
          <ac:cxnSpMkLst>
            <pc:docMk/>
            <pc:sldMk cId="1311001761" sldId="320"/>
            <ac:cxnSpMk id="20" creationId="{D9AD1D59-E8AD-431E-AD40-3011670CA115}"/>
          </ac:cxnSpMkLst>
        </pc:cxnChg>
        <pc:cxnChg chg="add del mod">
          <ac:chgData name="김경만" userId="8cab216f9b18b032" providerId="LiveId" clId="{FF6DB86B-C1A6-4A05-A0FD-9308921E323F}" dt="2018-04-07T13:20:42.449" v="4658" actId="478"/>
          <ac:cxnSpMkLst>
            <pc:docMk/>
            <pc:sldMk cId="1311001761" sldId="320"/>
            <ac:cxnSpMk id="21" creationId="{1C77E914-2A33-419B-8399-7C1346790D2D}"/>
          </ac:cxnSpMkLst>
        </pc:cxnChg>
        <pc:cxnChg chg="add del mod">
          <ac:chgData name="김경만" userId="8cab216f9b18b032" providerId="LiveId" clId="{FF6DB86B-C1A6-4A05-A0FD-9308921E323F}" dt="2018-04-07T13:20:42.449" v="4658" actId="478"/>
          <ac:cxnSpMkLst>
            <pc:docMk/>
            <pc:sldMk cId="1311001761" sldId="320"/>
            <ac:cxnSpMk id="22" creationId="{0F38D445-075D-4ADC-8475-569B538366D1}"/>
          </ac:cxnSpMkLst>
        </pc:cxnChg>
        <pc:cxnChg chg="add mod">
          <ac:chgData name="김경만" userId="8cab216f9b18b032" providerId="LiveId" clId="{FF6DB86B-C1A6-4A05-A0FD-9308921E323F}" dt="2018-04-07T13:21:07.694" v="4708" actId="1035"/>
          <ac:cxnSpMkLst>
            <pc:docMk/>
            <pc:sldMk cId="1311001761" sldId="320"/>
            <ac:cxnSpMk id="25" creationId="{DBA7D9AA-DD24-4CFE-9D58-128A3A951EA8}"/>
          </ac:cxnSpMkLst>
        </pc:cxnChg>
        <pc:cxnChg chg="add del mod">
          <ac:chgData name="김경만" userId="8cab216f9b18b032" providerId="LiveId" clId="{FF6DB86B-C1A6-4A05-A0FD-9308921E323F}" dt="2018-04-07T13:21:07.694" v="4708" actId="1035"/>
          <ac:cxnSpMkLst>
            <pc:docMk/>
            <pc:sldMk cId="1311001761" sldId="320"/>
            <ac:cxnSpMk id="27" creationId="{993F0B25-09A6-4EFF-B238-3B082FB9F3B0}"/>
          </ac:cxnSpMkLst>
        </pc:cxnChg>
        <pc:cxnChg chg="add mod">
          <ac:chgData name="김경만" userId="8cab216f9b18b032" providerId="LiveId" clId="{FF6DB86B-C1A6-4A05-A0FD-9308921E323F}" dt="2018-04-07T13:21:07.694" v="4708" actId="1035"/>
          <ac:cxnSpMkLst>
            <pc:docMk/>
            <pc:sldMk cId="1311001761" sldId="320"/>
            <ac:cxnSpMk id="28" creationId="{27FDB73C-8DB0-4BB9-9966-F04D4DB87159}"/>
          </ac:cxnSpMkLst>
        </pc:cxnChg>
      </pc:sldChg>
      <pc:sldChg chg="delSp modSp add ord">
        <pc:chgData name="김경만" userId="8cab216f9b18b032" providerId="LiveId" clId="{FF6DB86B-C1A6-4A05-A0FD-9308921E323F}" dt="2018-04-08T06:33:19.321" v="10229"/>
        <pc:sldMkLst>
          <pc:docMk/>
          <pc:sldMk cId="774668589" sldId="321"/>
        </pc:sldMkLst>
        <pc:spChg chg="mod">
          <ac:chgData name="김경만" userId="8cab216f9b18b032" providerId="LiveId" clId="{FF6DB86B-C1A6-4A05-A0FD-9308921E323F}" dt="2018-04-08T06:33:19.321" v="10229"/>
          <ac:spMkLst>
            <pc:docMk/>
            <pc:sldMk cId="774668589" sldId="321"/>
            <ac:spMk id="6" creationId="{A00576CF-E72B-42E1-B958-C8B5E8BE1230}"/>
          </ac:spMkLst>
        </pc:spChg>
        <pc:spChg chg="del">
          <ac:chgData name="김경만" userId="8cab216f9b18b032" providerId="LiveId" clId="{FF6DB86B-C1A6-4A05-A0FD-9308921E323F}" dt="2018-04-07T13:20:35.218" v="4656" actId="478"/>
          <ac:spMkLst>
            <pc:docMk/>
            <pc:sldMk cId="774668589" sldId="321"/>
            <ac:spMk id="23" creationId="{3E947BD0-8CF7-46F5-B82E-D82307594094}"/>
          </ac:spMkLst>
        </pc:spChg>
        <pc:spChg chg="del">
          <ac:chgData name="김경만" userId="8cab216f9b18b032" providerId="LiveId" clId="{FF6DB86B-C1A6-4A05-A0FD-9308921E323F}" dt="2018-04-07T13:20:38.434" v="4657" actId="478"/>
          <ac:spMkLst>
            <pc:docMk/>
            <pc:sldMk cId="774668589" sldId="321"/>
            <ac:spMk id="24" creationId="{555F5FA8-7CDD-4DE3-84F4-D3EB2E9C9BB8}"/>
          </ac:spMkLst>
        </pc:spChg>
        <pc:cxnChg chg="del">
          <ac:chgData name="김경만" userId="8cab216f9b18b032" providerId="LiveId" clId="{FF6DB86B-C1A6-4A05-A0FD-9308921E323F}" dt="2018-04-07T13:20:35.218" v="4656" actId="478"/>
          <ac:cxnSpMkLst>
            <pc:docMk/>
            <pc:sldMk cId="774668589" sldId="321"/>
            <ac:cxnSpMk id="20" creationId="{D9AD1D59-E8AD-431E-AD40-3011670CA115}"/>
          </ac:cxnSpMkLst>
        </pc:cxnChg>
        <pc:cxnChg chg="del">
          <ac:chgData name="김경만" userId="8cab216f9b18b032" providerId="LiveId" clId="{FF6DB86B-C1A6-4A05-A0FD-9308921E323F}" dt="2018-04-07T13:20:35.218" v="4656" actId="478"/>
          <ac:cxnSpMkLst>
            <pc:docMk/>
            <pc:sldMk cId="774668589" sldId="321"/>
            <ac:cxnSpMk id="21" creationId="{1C77E914-2A33-419B-8399-7C1346790D2D}"/>
          </ac:cxnSpMkLst>
        </pc:cxnChg>
        <pc:cxnChg chg="del">
          <ac:chgData name="김경만" userId="8cab216f9b18b032" providerId="LiveId" clId="{FF6DB86B-C1A6-4A05-A0FD-9308921E323F}" dt="2018-04-07T13:20:35.218" v="4656" actId="478"/>
          <ac:cxnSpMkLst>
            <pc:docMk/>
            <pc:sldMk cId="774668589" sldId="321"/>
            <ac:cxnSpMk id="22" creationId="{0F38D445-075D-4ADC-8475-569B538366D1}"/>
          </ac:cxnSpMkLst>
        </pc:cxnChg>
      </pc:sldChg>
      <pc:sldChg chg="delSp modSp add">
        <pc:chgData name="김경만" userId="8cab216f9b18b032" providerId="LiveId" clId="{FF6DB86B-C1A6-4A05-A0FD-9308921E323F}" dt="2018-04-08T06:33:19.321" v="10229"/>
        <pc:sldMkLst>
          <pc:docMk/>
          <pc:sldMk cId="2090699932" sldId="322"/>
        </pc:sldMkLst>
        <pc:spChg chg="mod">
          <ac:chgData name="김경만" userId="8cab216f9b18b032" providerId="LiveId" clId="{FF6DB86B-C1A6-4A05-A0FD-9308921E323F}" dt="2018-04-08T06:33:19.321" v="10229"/>
          <ac:spMkLst>
            <pc:docMk/>
            <pc:sldMk cId="2090699932" sldId="322"/>
            <ac:spMk id="6" creationId="{A00576CF-E72B-42E1-B958-C8B5E8BE1230}"/>
          </ac:spMkLst>
        </pc:spChg>
        <pc:spChg chg="del">
          <ac:chgData name="김경만" userId="8cab216f9b18b032" providerId="LiveId" clId="{FF6DB86B-C1A6-4A05-A0FD-9308921E323F}" dt="2018-04-07T13:21:13.500" v="4709" actId="478"/>
          <ac:spMkLst>
            <pc:docMk/>
            <pc:sldMk cId="2090699932" sldId="322"/>
            <ac:spMk id="17" creationId="{4C36F07D-0E4D-4E77-8F12-C4F7B9BF1FBF}"/>
          </ac:spMkLst>
        </pc:spChg>
        <pc:cxnChg chg="del">
          <ac:chgData name="김경만" userId="8cab216f9b18b032" providerId="LiveId" clId="{FF6DB86B-C1A6-4A05-A0FD-9308921E323F}" dt="2018-04-07T13:21:13.500" v="4709" actId="478"/>
          <ac:cxnSpMkLst>
            <pc:docMk/>
            <pc:sldMk cId="2090699932" sldId="322"/>
            <ac:cxnSpMk id="10" creationId="{797B7E2A-E757-4C6D-98A5-7A16D4699F3E}"/>
          </ac:cxnSpMkLst>
        </pc:cxnChg>
        <pc:cxnChg chg="del">
          <ac:chgData name="김경만" userId="8cab216f9b18b032" providerId="LiveId" clId="{FF6DB86B-C1A6-4A05-A0FD-9308921E323F}" dt="2018-04-07T13:21:13.500" v="4709" actId="478"/>
          <ac:cxnSpMkLst>
            <pc:docMk/>
            <pc:sldMk cId="2090699932" sldId="322"/>
            <ac:cxnSpMk id="12" creationId="{84A5C445-630E-4844-A4FB-4E2A453CCDDF}"/>
          </ac:cxnSpMkLst>
        </pc:cxnChg>
        <pc:cxnChg chg="del">
          <ac:chgData name="김경만" userId="8cab216f9b18b032" providerId="LiveId" clId="{FF6DB86B-C1A6-4A05-A0FD-9308921E323F}" dt="2018-04-07T13:21:13.500" v="4709" actId="478"/>
          <ac:cxnSpMkLst>
            <pc:docMk/>
            <pc:sldMk cId="2090699932" sldId="322"/>
            <ac:cxnSpMk id="13" creationId="{4EFFDEA0-B1B1-4FD8-A0A9-7B9ED2DDAAAA}"/>
          </ac:cxnSpMkLst>
        </pc:cxnChg>
      </pc:sldChg>
      <pc:sldChg chg="addSp delSp modSp add ord">
        <pc:chgData name="김경만" userId="8cab216f9b18b032" providerId="LiveId" clId="{FF6DB86B-C1A6-4A05-A0FD-9308921E323F}" dt="2018-04-08T06:14:39.485" v="9916" actId="20577"/>
        <pc:sldMkLst>
          <pc:docMk/>
          <pc:sldMk cId="593958475" sldId="323"/>
        </pc:sldMkLst>
        <pc:spChg chg="add mod">
          <ac:chgData name="김경만" userId="8cab216f9b18b032" providerId="LiveId" clId="{FF6DB86B-C1A6-4A05-A0FD-9308921E323F}" dt="2018-04-08T06:14:39.485" v="9916" actId="20577"/>
          <ac:spMkLst>
            <pc:docMk/>
            <pc:sldMk cId="593958475" sldId="323"/>
            <ac:spMk id="4" creationId="{17C8FB4E-BC48-4757-A283-0B2E396F81A0}"/>
          </ac:spMkLst>
        </pc:spChg>
        <pc:spChg chg="add del">
          <ac:chgData name="김경만" userId="8cab216f9b18b032" providerId="LiveId" clId="{FF6DB86B-C1A6-4A05-A0FD-9308921E323F}" dt="2018-04-08T06:14:31.359" v="9912"/>
          <ac:spMkLst>
            <pc:docMk/>
            <pc:sldMk cId="593958475" sldId="323"/>
            <ac:spMk id="5" creationId="{213A2F20-574E-410A-BD5E-2DF1B305B1C2}"/>
          </ac:spMkLst>
        </pc:spChg>
        <pc:spChg chg="mod">
          <ac:chgData name="김경만" userId="8cab216f9b18b032" providerId="LiveId" clId="{FF6DB86B-C1A6-4A05-A0FD-9308921E323F}" dt="2018-04-07T14:11:13.231" v="7991" actId="20577"/>
          <ac:spMkLst>
            <pc:docMk/>
            <pc:sldMk cId="593958475" sldId="323"/>
            <ac:spMk id="6" creationId="{A00576CF-E72B-42E1-B958-C8B5E8BE1230}"/>
          </ac:spMkLst>
        </pc:spChg>
        <pc:spChg chg="del">
          <ac:chgData name="김경만" userId="8cab216f9b18b032" providerId="LiveId" clId="{FF6DB86B-C1A6-4A05-A0FD-9308921E323F}" dt="2018-04-07T13:24:19.508" v="4963" actId="478"/>
          <ac:spMkLst>
            <pc:docMk/>
            <pc:sldMk cId="593958475" sldId="323"/>
            <ac:spMk id="23" creationId="{3E947BD0-8CF7-46F5-B82E-D82307594094}"/>
          </ac:spMkLst>
        </pc:spChg>
        <pc:spChg chg="del">
          <ac:chgData name="김경만" userId="8cab216f9b18b032" providerId="LiveId" clId="{FF6DB86B-C1A6-4A05-A0FD-9308921E323F}" dt="2018-04-07T13:24:19.508" v="4963" actId="478"/>
          <ac:spMkLst>
            <pc:docMk/>
            <pc:sldMk cId="593958475" sldId="323"/>
            <ac:spMk id="24" creationId="{555F5FA8-7CDD-4DE3-84F4-D3EB2E9C9BB8}"/>
          </ac:spMkLst>
        </pc:spChg>
        <pc:picChg chg="del">
          <ac:chgData name="김경만" userId="8cab216f9b18b032" providerId="LiveId" clId="{FF6DB86B-C1A6-4A05-A0FD-9308921E323F}" dt="2018-04-07T13:24:20.647" v="4964" actId="478"/>
          <ac:picMkLst>
            <pc:docMk/>
            <pc:sldMk cId="593958475" sldId="323"/>
            <ac:picMk id="7" creationId="{5EA47AF8-3F97-4702-AFE4-508E864458D7}"/>
          </ac:picMkLst>
        </pc:picChg>
        <pc:cxnChg chg="del">
          <ac:chgData name="김경만" userId="8cab216f9b18b032" providerId="LiveId" clId="{FF6DB86B-C1A6-4A05-A0FD-9308921E323F}" dt="2018-04-07T13:24:19.508" v="4963" actId="478"/>
          <ac:cxnSpMkLst>
            <pc:docMk/>
            <pc:sldMk cId="593958475" sldId="323"/>
            <ac:cxnSpMk id="20" creationId="{D9AD1D59-E8AD-431E-AD40-3011670CA115}"/>
          </ac:cxnSpMkLst>
        </pc:cxnChg>
        <pc:cxnChg chg="del">
          <ac:chgData name="김경만" userId="8cab216f9b18b032" providerId="LiveId" clId="{FF6DB86B-C1A6-4A05-A0FD-9308921E323F}" dt="2018-04-07T13:24:19.508" v="4963" actId="478"/>
          <ac:cxnSpMkLst>
            <pc:docMk/>
            <pc:sldMk cId="593958475" sldId="323"/>
            <ac:cxnSpMk id="21" creationId="{1C77E914-2A33-419B-8399-7C1346790D2D}"/>
          </ac:cxnSpMkLst>
        </pc:cxnChg>
        <pc:cxnChg chg="del">
          <ac:chgData name="김경만" userId="8cab216f9b18b032" providerId="LiveId" clId="{FF6DB86B-C1A6-4A05-A0FD-9308921E323F}" dt="2018-04-07T13:24:19.508" v="4963" actId="478"/>
          <ac:cxnSpMkLst>
            <pc:docMk/>
            <pc:sldMk cId="593958475" sldId="323"/>
            <ac:cxnSpMk id="22" creationId="{0F38D445-075D-4ADC-8475-569B538366D1}"/>
          </ac:cxnSpMkLst>
        </pc:cxnChg>
      </pc:sldChg>
      <pc:sldChg chg="addSp delSp modSp add">
        <pc:chgData name="김경만" userId="8cab216f9b18b032" providerId="LiveId" clId="{FF6DB86B-C1A6-4A05-A0FD-9308921E323F}" dt="2018-04-07T14:30:34.893" v="8317" actId="20577"/>
        <pc:sldMkLst>
          <pc:docMk/>
          <pc:sldMk cId="3479417886" sldId="324"/>
        </pc:sldMkLst>
        <pc:spChg chg="add del mod">
          <ac:chgData name="김경만" userId="8cab216f9b18b032" providerId="LiveId" clId="{FF6DB86B-C1A6-4A05-A0FD-9308921E323F}" dt="2018-04-07T14:22:39.698" v="8047" actId="20577"/>
          <ac:spMkLst>
            <pc:docMk/>
            <pc:sldMk cId="3479417886" sldId="324"/>
            <ac:spMk id="4" creationId="{D1532FAB-85CC-4EDA-AD1B-E6F04406E64D}"/>
          </ac:spMkLst>
        </pc:spChg>
        <pc:spChg chg="add del mod">
          <ac:chgData name="김경만" userId="8cab216f9b18b032" providerId="LiveId" clId="{FF6DB86B-C1A6-4A05-A0FD-9308921E323F}" dt="2018-04-07T14:25:22.682" v="8049" actId="20577"/>
          <ac:spMkLst>
            <pc:docMk/>
            <pc:sldMk cId="3479417886" sldId="324"/>
            <ac:spMk id="8" creationId="{ABA73A86-1B86-4064-BD9B-8589D52D6C2F}"/>
          </ac:spMkLst>
        </pc:spChg>
        <pc:spChg chg="mod">
          <ac:chgData name="김경만" userId="8cab216f9b18b032" providerId="LiveId" clId="{FF6DB86B-C1A6-4A05-A0FD-9308921E323F}" dt="2018-04-07T14:30:34.893" v="8317" actId="20577"/>
          <ac:spMkLst>
            <pc:docMk/>
            <pc:sldMk cId="3479417886" sldId="324"/>
            <ac:spMk id="11" creationId="{3E1D2525-0160-4402-8B0A-1D0154B6DBED}"/>
          </ac:spMkLst>
        </pc:spChg>
        <pc:spChg chg="add del mod">
          <ac:chgData name="김경만" userId="8cab216f9b18b032" providerId="LiveId" clId="{FF6DB86B-C1A6-4A05-A0FD-9308921E323F}" dt="2018-04-07T14:27:04.289" v="8053" actId="20577"/>
          <ac:spMkLst>
            <pc:docMk/>
            <pc:sldMk cId="3479417886" sldId="324"/>
            <ac:spMk id="13" creationId="{20FD7C42-7437-4AA5-8DCF-08542AF52786}"/>
          </ac:spMkLst>
        </pc:spChg>
        <pc:spChg chg="add del mod">
          <ac:chgData name="김경만" userId="8cab216f9b18b032" providerId="LiveId" clId="{FF6DB86B-C1A6-4A05-A0FD-9308921E323F}" dt="2018-04-07T14:29:33.375" v="8228" actId="20577"/>
          <ac:spMkLst>
            <pc:docMk/>
            <pc:sldMk cId="3479417886" sldId="324"/>
            <ac:spMk id="15" creationId="{DFAB2A57-2EEE-4261-B34E-2395A30E70AE}"/>
          </ac:spMkLst>
        </pc:spChg>
        <pc:spChg chg="add del mod">
          <ac:chgData name="김경만" userId="8cab216f9b18b032" providerId="LiveId" clId="{FF6DB86B-C1A6-4A05-A0FD-9308921E323F}" dt="2018-04-07T14:29:43.362" v="8235" actId="20577"/>
          <ac:spMkLst>
            <pc:docMk/>
            <pc:sldMk cId="3479417886" sldId="324"/>
            <ac:spMk id="19" creationId="{54B77FE9-4DC3-4BBC-8A15-F97A6BCC7B70}"/>
          </ac:spMkLst>
        </pc:spChg>
        <pc:picChg chg="add del mod">
          <ac:chgData name="김경만" userId="8cab216f9b18b032" providerId="LiveId" clId="{FF6DB86B-C1A6-4A05-A0FD-9308921E323F}" dt="2018-04-07T14:25:22.061" v="8048" actId="478"/>
          <ac:picMkLst>
            <pc:docMk/>
            <pc:sldMk cId="3479417886" sldId="324"/>
            <ac:picMk id="5" creationId="{B417E482-2832-43EE-AB7E-A27A0F627148}"/>
          </ac:picMkLst>
        </pc:picChg>
        <pc:picChg chg="del">
          <ac:chgData name="김경만" userId="8cab216f9b18b032" providerId="LiveId" clId="{FF6DB86B-C1A6-4A05-A0FD-9308921E323F}" dt="2018-04-07T14:22:39.017" v="8046" actId="478"/>
          <ac:picMkLst>
            <pc:docMk/>
            <pc:sldMk cId="3479417886" sldId="324"/>
            <ac:picMk id="7" creationId="{E067D4A9-F279-43A1-8D68-2234623CD165}"/>
          </ac:picMkLst>
        </pc:picChg>
        <pc:picChg chg="add del mod">
          <ac:chgData name="김경만" userId="8cab216f9b18b032" providerId="LiveId" clId="{FF6DB86B-C1A6-4A05-A0FD-9308921E323F}" dt="2018-04-07T14:27:03.554" v="8052" actId="478"/>
          <ac:picMkLst>
            <pc:docMk/>
            <pc:sldMk cId="3479417886" sldId="324"/>
            <ac:picMk id="9" creationId="{8E9B5166-78C8-4008-A4A5-AE42A9B70A39}"/>
          </ac:picMkLst>
        </pc:picChg>
        <pc:picChg chg="add del">
          <ac:chgData name="김경만" userId="8cab216f9b18b032" providerId="LiveId" clId="{FF6DB86B-C1A6-4A05-A0FD-9308921E323F}" dt="2018-04-07T14:27:02.773" v="8051" actId="20577"/>
          <ac:picMkLst>
            <pc:docMk/>
            <pc:sldMk cId="3479417886" sldId="324"/>
            <ac:picMk id="10" creationId="{C01416C0-EB0A-49EC-AED8-2FC5B5B61EAA}"/>
          </ac:picMkLst>
        </pc:picChg>
        <pc:picChg chg="add del mod">
          <ac:chgData name="김경만" userId="8cab216f9b18b032" providerId="LiveId" clId="{FF6DB86B-C1A6-4A05-A0FD-9308921E323F}" dt="2018-04-07T14:29:42.683" v="8234" actId="478"/>
          <ac:picMkLst>
            <pc:docMk/>
            <pc:sldMk cId="3479417886" sldId="324"/>
            <ac:picMk id="14" creationId="{45D28F53-5C8A-467E-BD19-B11AEBF6BDA4}"/>
          </ac:picMkLst>
        </pc:picChg>
        <pc:picChg chg="add del">
          <ac:chgData name="김경만" userId="8cab216f9b18b032" providerId="LiveId" clId="{FF6DB86B-C1A6-4A05-A0FD-9308921E323F}" dt="2018-04-07T14:29:26.683" v="8225" actId="20577"/>
          <ac:picMkLst>
            <pc:docMk/>
            <pc:sldMk cId="3479417886" sldId="324"/>
            <ac:picMk id="16" creationId="{88A573E2-895F-4DFA-B6CE-280DB5011682}"/>
          </ac:picMkLst>
        </pc:picChg>
        <pc:picChg chg="add del mod">
          <ac:chgData name="김경만" userId="8cab216f9b18b032" providerId="LiveId" clId="{FF6DB86B-C1A6-4A05-A0FD-9308921E323F}" dt="2018-04-07T14:29:32.432" v="8227" actId="20577"/>
          <ac:picMkLst>
            <pc:docMk/>
            <pc:sldMk cId="3479417886" sldId="324"/>
            <ac:picMk id="17" creationId="{2B3F52EA-D24E-4695-A7E6-C9E4F63F7B2D}"/>
          </ac:picMkLst>
        </pc:picChg>
        <pc:picChg chg="add mod">
          <ac:chgData name="김경만" userId="8cab216f9b18b032" providerId="LiveId" clId="{FF6DB86B-C1A6-4A05-A0FD-9308921E323F}" dt="2018-04-07T14:29:43.362" v="8235" actId="20577"/>
          <ac:picMkLst>
            <pc:docMk/>
            <pc:sldMk cId="3479417886" sldId="324"/>
            <ac:picMk id="20" creationId="{EE9AE014-B323-4DDF-8F05-FC6D2ACADED3}"/>
          </ac:picMkLst>
        </pc:picChg>
      </pc:sldChg>
      <pc:sldChg chg="addSp delSp modSp add">
        <pc:chgData name="김경만" userId="8cab216f9b18b032" providerId="LiveId" clId="{FF6DB86B-C1A6-4A05-A0FD-9308921E323F}" dt="2018-04-07T14:29:46.922" v="8252" actId="1038"/>
        <pc:sldMkLst>
          <pc:docMk/>
          <pc:sldMk cId="2736367695" sldId="325"/>
        </pc:sldMkLst>
        <pc:spChg chg="add del mod">
          <ac:chgData name="김경만" userId="8cab216f9b18b032" providerId="LiveId" clId="{FF6DB86B-C1A6-4A05-A0FD-9308921E323F}" dt="2018-04-07T14:29:37.004" v="8232" actId="1038"/>
          <ac:spMkLst>
            <pc:docMk/>
            <pc:sldMk cId="2736367695" sldId="325"/>
            <ac:spMk id="4" creationId="{FB09460B-6967-4C36-9960-13FF0FD102D4}"/>
          </ac:spMkLst>
        </pc:spChg>
        <pc:spChg chg="add mod">
          <ac:chgData name="김경만" userId="8cab216f9b18b032" providerId="LiveId" clId="{FF6DB86B-C1A6-4A05-A0FD-9308921E323F}" dt="2018-04-07T14:29:46.922" v="8252" actId="1038"/>
          <ac:spMkLst>
            <pc:docMk/>
            <pc:sldMk cId="2736367695" sldId="325"/>
            <ac:spMk id="5" creationId="{C42DD02F-C3F3-4CF7-AC4D-CD23FD314AA8}"/>
          </ac:spMkLst>
        </pc:spChg>
        <pc:spChg chg="add mod">
          <ac:chgData name="김경만" userId="8cab216f9b18b032" providerId="LiveId" clId="{FF6DB86B-C1A6-4A05-A0FD-9308921E323F}" dt="2018-04-07T14:28:09.408" v="8209" actId="14100"/>
          <ac:spMkLst>
            <pc:docMk/>
            <pc:sldMk cId="2736367695" sldId="325"/>
            <ac:spMk id="6" creationId="{F6DB08C5-CF23-4403-A446-40D5A3972FF0}"/>
          </ac:spMkLst>
        </pc:spChg>
        <pc:picChg chg="add del">
          <ac:chgData name="김경만" userId="8cab216f9b18b032" providerId="LiveId" clId="{FF6DB86B-C1A6-4A05-A0FD-9308921E323F}" dt="2018-04-07T14:29:12.878" v="8212" actId="1038"/>
          <ac:picMkLst>
            <pc:docMk/>
            <pc:sldMk cId="2736367695" sldId="325"/>
            <ac:picMk id="7" creationId="{E2B8662A-E20E-44E9-A284-F182259CF53C}"/>
          </ac:picMkLst>
        </pc:picChg>
        <pc:picChg chg="add del mod ord">
          <ac:chgData name="김경만" userId="8cab216f9b18b032" providerId="LiveId" clId="{FF6DB86B-C1A6-4A05-A0FD-9308921E323F}" dt="2018-04-07T14:29:36.156" v="8231" actId="1038"/>
          <ac:picMkLst>
            <pc:docMk/>
            <pc:sldMk cId="2736367695" sldId="325"/>
            <ac:picMk id="8" creationId="{9151C541-D620-4D55-95CE-68070A9EEB26}"/>
          </ac:picMkLst>
        </pc:picChg>
        <pc:picChg chg="add mod ord">
          <ac:chgData name="김경만" userId="8cab216f9b18b032" providerId="LiveId" clId="{FF6DB86B-C1A6-4A05-A0FD-9308921E323F}" dt="2018-04-07T14:29:38.877" v="8233" actId="167"/>
          <ac:picMkLst>
            <pc:docMk/>
            <pc:sldMk cId="2736367695" sldId="325"/>
            <ac:picMk id="9" creationId="{3901361C-EAB7-480F-80BB-7FD2E1C2C7E9}"/>
          </ac:picMkLst>
        </pc:picChg>
        <pc:picChg chg="del">
          <ac:chgData name="김경만" userId="8cab216f9b18b032" providerId="LiveId" clId="{FF6DB86B-C1A6-4A05-A0FD-9308921E323F}" dt="2018-04-07T14:29:11.430" v="8210" actId="478"/>
          <ac:picMkLst>
            <pc:docMk/>
            <pc:sldMk cId="2736367695" sldId="325"/>
            <ac:picMk id="14" creationId="{45D28F53-5C8A-467E-BD19-B11AEBF6BDA4}"/>
          </ac:picMkLst>
        </pc:picChg>
      </pc:sldChg>
      <pc:sldChg chg="modSp add">
        <pc:chgData name="김경만" userId="8cab216f9b18b032" providerId="LiveId" clId="{FF6DB86B-C1A6-4A05-A0FD-9308921E323F}" dt="2018-04-07T14:34:17.030" v="8493" actId="1076"/>
        <pc:sldMkLst>
          <pc:docMk/>
          <pc:sldMk cId="2527310895" sldId="326"/>
        </pc:sldMkLst>
        <pc:spChg chg="mod">
          <ac:chgData name="김경만" userId="8cab216f9b18b032" providerId="LiveId" clId="{FF6DB86B-C1A6-4A05-A0FD-9308921E323F}" dt="2018-04-07T14:32:56.991" v="8363" actId="1035"/>
          <ac:spMkLst>
            <pc:docMk/>
            <pc:sldMk cId="2527310895" sldId="326"/>
            <ac:spMk id="5" creationId="{C42DD02F-C3F3-4CF7-AC4D-CD23FD314AA8}"/>
          </ac:spMkLst>
        </pc:spChg>
        <pc:spChg chg="mod">
          <ac:chgData name="김경만" userId="8cab216f9b18b032" providerId="LiveId" clId="{FF6DB86B-C1A6-4A05-A0FD-9308921E323F}" dt="2018-04-07T14:34:17.030" v="8493" actId="1076"/>
          <ac:spMkLst>
            <pc:docMk/>
            <pc:sldMk cId="2527310895" sldId="326"/>
            <ac:spMk id="6" creationId="{F6DB08C5-CF23-4403-A446-40D5A3972FF0}"/>
          </ac:spMkLst>
        </pc:spChg>
      </pc:sldChg>
      <pc:sldChg chg="addSp delSp modSp add">
        <pc:chgData name="김경만" userId="8cab216f9b18b032" providerId="LiveId" clId="{FF6DB86B-C1A6-4A05-A0FD-9308921E323F}" dt="2018-04-08T06:31:22.380" v="10228" actId="14100"/>
        <pc:sldMkLst>
          <pc:docMk/>
          <pc:sldMk cId="702697909" sldId="327"/>
        </pc:sldMkLst>
        <pc:spChg chg="mod">
          <ac:chgData name="김경만" userId="8cab216f9b18b032" providerId="LiveId" clId="{FF6DB86B-C1A6-4A05-A0FD-9308921E323F}" dt="2018-04-07T14:40:43.513" v="8645" actId="20577"/>
          <ac:spMkLst>
            <pc:docMk/>
            <pc:sldMk cId="702697909" sldId="327"/>
            <ac:spMk id="2" creationId="{7CF7C95B-DA88-4301-A2B1-B791D304359A}"/>
          </ac:spMkLst>
        </pc:spChg>
        <pc:spChg chg="mod ord">
          <ac:chgData name="김경만" userId="8cab216f9b18b032" providerId="LiveId" clId="{FF6DB86B-C1A6-4A05-A0FD-9308921E323F}" dt="2018-04-08T06:29:29.700" v="10215" actId="1037"/>
          <ac:spMkLst>
            <pc:docMk/>
            <pc:sldMk cId="702697909" sldId="327"/>
            <ac:spMk id="6" creationId="{0929520E-1A1F-4ED6-A11D-2BA60F3DF858}"/>
          </ac:spMkLst>
        </pc:spChg>
        <pc:spChg chg="mod ord">
          <ac:chgData name="김경만" userId="8cab216f9b18b032" providerId="LiveId" clId="{FF6DB86B-C1A6-4A05-A0FD-9308921E323F}" dt="2018-04-08T06:29:11.210" v="10204" actId="1076"/>
          <ac:spMkLst>
            <pc:docMk/>
            <pc:sldMk cId="702697909" sldId="327"/>
            <ac:spMk id="7" creationId="{2A5570BD-D854-4A43-A91C-149254BCCF18}"/>
          </ac:spMkLst>
        </pc:spChg>
        <pc:spChg chg="add mod">
          <ac:chgData name="김경만" userId="8cab216f9b18b032" providerId="LiveId" clId="{FF6DB86B-C1A6-4A05-A0FD-9308921E323F}" dt="2018-04-08T06:16:45.813" v="9987"/>
          <ac:spMkLst>
            <pc:docMk/>
            <pc:sldMk cId="702697909" sldId="327"/>
            <ac:spMk id="8" creationId="{2FD67383-8723-499B-B815-CCCB0CE34255}"/>
          </ac:spMkLst>
        </pc:spChg>
        <pc:spChg chg="add mod">
          <ac:chgData name="김경만" userId="8cab216f9b18b032" providerId="LiveId" clId="{FF6DB86B-C1A6-4A05-A0FD-9308921E323F}" dt="2018-04-08T06:29:35.820" v="10222" actId="14100"/>
          <ac:spMkLst>
            <pc:docMk/>
            <pc:sldMk cId="702697909" sldId="327"/>
            <ac:spMk id="9" creationId="{468FBC87-22E2-4B70-AF90-018D66BBCD79}"/>
          </ac:spMkLst>
        </pc:spChg>
        <pc:spChg chg="add mod">
          <ac:chgData name="김경만" userId="8cab216f9b18b032" providerId="LiveId" clId="{FF6DB86B-C1A6-4A05-A0FD-9308921E323F}" dt="2018-04-08T06:31:22.380" v="10228" actId="14100"/>
          <ac:spMkLst>
            <pc:docMk/>
            <pc:sldMk cId="702697909" sldId="327"/>
            <ac:spMk id="10" creationId="{EE2FBEF2-E1F7-430A-8406-EF821070C914}"/>
          </ac:spMkLst>
        </pc:spChg>
        <pc:spChg chg="add del mod">
          <ac:chgData name="김경만" userId="8cab216f9b18b032" providerId="LiveId" clId="{FF6DB86B-C1A6-4A05-A0FD-9308921E323F}" dt="2018-04-08T06:28:57.759" v="10200"/>
          <ac:spMkLst>
            <pc:docMk/>
            <pc:sldMk cId="702697909" sldId="327"/>
            <ac:spMk id="11" creationId="{3F193994-3C37-475C-B82C-2496861BD514}"/>
          </ac:spMkLst>
        </pc:spChg>
        <pc:picChg chg="add mod">
          <ac:chgData name="김경만" userId="8cab216f9b18b032" providerId="LiveId" clId="{FF6DB86B-C1A6-4A05-A0FD-9308921E323F}" dt="2018-04-08T06:31:12.569" v="10227" actId="1076"/>
          <ac:picMkLst>
            <pc:docMk/>
            <pc:sldMk cId="702697909" sldId="327"/>
            <ac:picMk id="4" creationId="{1A7B51B8-D11E-4F8F-9DF0-8C5BDACD132C}"/>
          </ac:picMkLst>
        </pc:picChg>
        <pc:picChg chg="add mod ord">
          <ac:chgData name="김경만" userId="8cab216f9b18b032" providerId="LiveId" clId="{FF6DB86B-C1A6-4A05-A0FD-9308921E323F}" dt="2018-04-08T06:29:00.172" v="10201" actId="167"/>
          <ac:picMkLst>
            <pc:docMk/>
            <pc:sldMk cId="702697909" sldId="327"/>
            <ac:picMk id="12" creationId="{42F427A1-13B5-4D72-BB3F-80F92321912A}"/>
          </ac:picMkLst>
        </pc:picChg>
        <pc:picChg chg="del mod">
          <ac:chgData name="김경만" userId="8cab216f9b18b032" providerId="LiveId" clId="{FF6DB86B-C1A6-4A05-A0FD-9308921E323F}" dt="2018-04-08T06:28:57.021" v="10199" actId="478"/>
          <ac:picMkLst>
            <pc:docMk/>
            <pc:sldMk cId="702697909" sldId="327"/>
            <ac:picMk id="13" creationId="{6C986F90-8886-4473-A44D-AA151D0D9B87}"/>
          </ac:picMkLst>
        </pc:picChg>
      </pc:sldChg>
      <pc:sldChg chg="addSp delSp modSp add">
        <pc:chgData name="김경만" userId="8cab216f9b18b032" providerId="LiveId" clId="{FF6DB86B-C1A6-4A05-A0FD-9308921E323F}" dt="2018-04-08T06:18:19.447" v="10117" actId="1036"/>
        <pc:sldMkLst>
          <pc:docMk/>
          <pc:sldMk cId="4114764738" sldId="328"/>
        </pc:sldMkLst>
        <pc:spChg chg="mod">
          <ac:chgData name="김경만" userId="8cab216f9b18b032" providerId="LiveId" clId="{FF6DB86B-C1A6-4A05-A0FD-9308921E323F}" dt="2018-04-07T14:40:34.790" v="8639" actId="478"/>
          <ac:spMkLst>
            <pc:docMk/>
            <pc:sldMk cId="4114764738" sldId="328"/>
            <ac:spMk id="2" creationId="{7CF7C95B-DA88-4301-A2B1-B791D304359A}"/>
          </ac:spMkLst>
        </pc:spChg>
        <pc:spChg chg="add del mod">
          <ac:chgData name="김경만" userId="8cab216f9b18b032" providerId="LiveId" clId="{FF6DB86B-C1A6-4A05-A0FD-9308921E323F}" dt="2018-04-07T14:53:04.916" v="8790" actId="478"/>
          <ac:spMkLst>
            <pc:docMk/>
            <pc:sldMk cId="4114764738" sldId="328"/>
            <ac:spMk id="3" creationId="{12AD1632-03D3-4CEB-ACA8-DF3F0CE0155B}"/>
          </ac:spMkLst>
        </pc:spChg>
        <pc:spChg chg="add mod">
          <ac:chgData name="김경만" userId="8cab216f9b18b032" providerId="LiveId" clId="{FF6DB86B-C1A6-4A05-A0FD-9308921E323F}" dt="2018-04-08T06:18:19.447" v="10117" actId="1036"/>
          <ac:spMkLst>
            <pc:docMk/>
            <pc:sldMk cId="4114764738" sldId="328"/>
            <ac:spMk id="4" creationId="{3000D1F8-5AF7-4AC2-99C1-A14DC897F500}"/>
          </ac:spMkLst>
        </pc:spChg>
        <pc:spChg chg="add del">
          <ac:chgData name="김경만" userId="8cab216f9b18b032" providerId="LiveId" clId="{FF6DB86B-C1A6-4A05-A0FD-9308921E323F}" dt="2018-04-07T14:52:52.517" v="8789" actId="478"/>
          <ac:spMkLst>
            <pc:docMk/>
            <pc:sldMk cId="4114764738" sldId="328"/>
            <ac:spMk id="4" creationId="{59DF28EB-27A1-4F96-807B-EA8B22B78426}"/>
          </ac:spMkLst>
        </pc:spChg>
        <pc:spChg chg="del">
          <ac:chgData name="김경만" userId="8cab216f9b18b032" providerId="LiveId" clId="{FF6DB86B-C1A6-4A05-A0FD-9308921E323F}" dt="2018-04-07T14:40:31.067" v="8624" actId="478"/>
          <ac:spMkLst>
            <pc:docMk/>
            <pc:sldMk cId="4114764738" sldId="328"/>
            <ac:spMk id="6" creationId="{0929520E-1A1F-4ED6-A11D-2BA60F3DF858}"/>
          </ac:spMkLst>
        </pc:spChg>
        <pc:spChg chg="del">
          <ac:chgData name="김경만" userId="8cab216f9b18b032" providerId="LiveId" clId="{FF6DB86B-C1A6-4A05-A0FD-9308921E323F}" dt="2018-04-07T14:40:31.067" v="8624" actId="478"/>
          <ac:spMkLst>
            <pc:docMk/>
            <pc:sldMk cId="4114764738" sldId="328"/>
            <ac:spMk id="7" creationId="{2A5570BD-D854-4A43-A91C-149254BCCF18}"/>
          </ac:spMkLst>
        </pc:spChg>
        <pc:spChg chg="add del mod">
          <ac:chgData name="김경만" userId="8cab216f9b18b032" providerId="LiveId" clId="{FF6DB86B-C1A6-4A05-A0FD-9308921E323F}" dt="2018-04-07T14:57:40.955" v="8795" actId="478"/>
          <ac:spMkLst>
            <pc:docMk/>
            <pc:sldMk cId="4114764738" sldId="328"/>
            <ac:spMk id="9" creationId="{1EB95DEB-7F97-41CA-A103-ACD2786C8589}"/>
          </ac:spMkLst>
        </pc:spChg>
        <pc:graphicFrameChg chg="add del">
          <ac:chgData name="김경만" userId="8cab216f9b18b032" providerId="LiveId" clId="{FF6DB86B-C1A6-4A05-A0FD-9308921E323F}" dt="2018-04-07T14:52:52.517" v="8789" actId="478"/>
          <ac:graphicFrameMkLst>
            <pc:docMk/>
            <pc:sldMk cId="4114764738" sldId="328"/>
            <ac:graphicFrameMk id="5" creationId="{5F9D1360-45B7-4577-B8B0-DC4A62D29F2A}"/>
          </ac:graphicFrameMkLst>
        </pc:graphicFrameChg>
        <pc:graphicFrameChg chg="add del mod">
          <ac:chgData name="김경만" userId="8cab216f9b18b032" providerId="LiveId" clId="{FF6DB86B-C1A6-4A05-A0FD-9308921E323F}" dt="2018-04-07T14:57:40.153" v="8794" actId="478"/>
          <ac:graphicFrameMkLst>
            <pc:docMk/>
            <pc:sldMk cId="4114764738" sldId="328"/>
            <ac:graphicFrameMk id="8" creationId="{4E48778E-A051-49AC-8336-BA6D4C7110D5}"/>
          </ac:graphicFrameMkLst>
        </pc:graphicFrameChg>
        <pc:graphicFrameChg chg="add mod">
          <ac:chgData name="김경만" userId="8cab216f9b18b032" providerId="LiveId" clId="{FF6DB86B-C1A6-4A05-A0FD-9308921E323F}" dt="2018-04-08T06:18:17.061" v="10110" actId="1035"/>
          <ac:graphicFrameMkLst>
            <pc:docMk/>
            <pc:sldMk cId="4114764738" sldId="328"/>
            <ac:graphicFrameMk id="11" creationId="{100DA415-666E-4FCD-8DF5-3AA69D8CC3E0}"/>
          </ac:graphicFrameMkLst>
        </pc:graphicFrameChg>
        <pc:picChg chg="del">
          <ac:chgData name="김경만" userId="8cab216f9b18b032" providerId="LiveId" clId="{FF6DB86B-C1A6-4A05-A0FD-9308921E323F}" dt="2018-04-07T14:40:29.351" v="8623" actId="478"/>
          <ac:picMkLst>
            <pc:docMk/>
            <pc:sldMk cId="4114764738" sldId="328"/>
            <ac:picMk id="13" creationId="{6C986F90-8886-4473-A44D-AA151D0D9B87}"/>
          </ac:picMkLst>
        </pc:picChg>
      </pc:sldChg>
      <pc:sldChg chg="addSp delSp modSp add">
        <pc:chgData name="김경만" userId="8cab216f9b18b032" providerId="LiveId" clId="{FF6DB86B-C1A6-4A05-A0FD-9308921E323F}" dt="2018-04-07T15:05:50.986" v="9200" actId="20577"/>
        <pc:sldMkLst>
          <pc:docMk/>
          <pc:sldMk cId="3967000136" sldId="329"/>
        </pc:sldMkLst>
        <pc:spChg chg="add del mod">
          <ac:chgData name="김경만" userId="8cab216f9b18b032" providerId="LiveId" clId="{FF6DB86B-C1A6-4A05-A0FD-9308921E323F}" dt="2018-04-07T15:04:09.862" v="9086" actId="20577"/>
          <ac:spMkLst>
            <pc:docMk/>
            <pc:sldMk cId="3967000136" sldId="329"/>
            <ac:spMk id="4" creationId="{37E92C78-8D20-41F4-AFCC-A7C9E80E8DB3}"/>
          </ac:spMkLst>
        </pc:spChg>
        <pc:spChg chg="mod">
          <ac:chgData name="김경만" userId="8cab216f9b18b032" providerId="LiveId" clId="{FF6DB86B-C1A6-4A05-A0FD-9308921E323F}" dt="2018-04-07T15:04:56.112" v="9161" actId="20577"/>
          <ac:spMkLst>
            <pc:docMk/>
            <pc:sldMk cId="3967000136" sldId="329"/>
            <ac:spMk id="6" creationId="{A00576CF-E72B-42E1-B958-C8B5E8BE1230}"/>
          </ac:spMkLst>
        </pc:spChg>
        <pc:spChg chg="del">
          <ac:chgData name="김경만" userId="8cab216f9b18b032" providerId="LiveId" clId="{FF6DB86B-C1A6-4A05-A0FD-9308921E323F}" dt="2018-04-07T15:04:12.099" v="9087" actId="478"/>
          <ac:spMkLst>
            <pc:docMk/>
            <pc:sldMk cId="3967000136" sldId="329"/>
            <ac:spMk id="7" creationId="{8F1E4178-C4CB-401B-AC36-2205A96B349C}"/>
          </ac:spMkLst>
        </pc:spChg>
        <pc:spChg chg="del">
          <ac:chgData name="김경만" userId="8cab216f9b18b032" providerId="LiveId" clId="{FF6DB86B-C1A6-4A05-A0FD-9308921E323F}" dt="2018-04-07T15:04:12.099" v="9087" actId="478"/>
          <ac:spMkLst>
            <pc:docMk/>
            <pc:sldMk cId="3967000136" sldId="329"/>
            <ac:spMk id="8" creationId="{43DCE7B6-D652-46EB-AC23-CF9A678E2198}"/>
          </ac:spMkLst>
        </pc:spChg>
        <pc:spChg chg="del">
          <ac:chgData name="김경만" userId="8cab216f9b18b032" providerId="LiveId" clId="{FF6DB86B-C1A6-4A05-A0FD-9308921E323F}" dt="2018-04-07T15:04:12.099" v="9087" actId="478"/>
          <ac:spMkLst>
            <pc:docMk/>
            <pc:sldMk cId="3967000136" sldId="329"/>
            <ac:spMk id="9" creationId="{EFB15248-04A4-4802-999D-A2C85D03714F}"/>
          </ac:spMkLst>
        </pc:spChg>
        <pc:spChg chg="del">
          <ac:chgData name="김경만" userId="8cab216f9b18b032" providerId="LiveId" clId="{FF6DB86B-C1A6-4A05-A0FD-9308921E323F}" dt="2018-04-07T15:04:12.099" v="9087" actId="478"/>
          <ac:spMkLst>
            <pc:docMk/>
            <pc:sldMk cId="3967000136" sldId="329"/>
            <ac:spMk id="10" creationId="{525DB0AC-940F-4842-82EE-040A92165EE5}"/>
          </ac:spMkLst>
        </pc:spChg>
        <pc:spChg chg="add mod">
          <ac:chgData name="김경만" userId="8cab216f9b18b032" providerId="LiveId" clId="{FF6DB86B-C1A6-4A05-A0FD-9308921E323F}" dt="2018-04-07T15:05:13.459" v="9164" actId="14100"/>
          <ac:spMkLst>
            <pc:docMk/>
            <pc:sldMk cId="3967000136" sldId="329"/>
            <ac:spMk id="12" creationId="{4ED4A4BD-5934-42F5-B155-B49BAAC6C287}"/>
          </ac:spMkLst>
        </pc:spChg>
        <pc:spChg chg="add mod">
          <ac:chgData name="김경만" userId="8cab216f9b18b032" providerId="LiveId" clId="{FF6DB86B-C1A6-4A05-A0FD-9308921E323F}" dt="2018-04-07T15:05:27.411" v="9172" actId="1076"/>
          <ac:spMkLst>
            <pc:docMk/>
            <pc:sldMk cId="3967000136" sldId="329"/>
            <ac:spMk id="13" creationId="{3DD56B28-6173-4E5B-8BB9-3E3E5F3D4688}"/>
          </ac:spMkLst>
        </pc:spChg>
        <pc:spChg chg="add del">
          <ac:chgData name="김경만" userId="8cab216f9b18b032" providerId="LiveId" clId="{FF6DB86B-C1A6-4A05-A0FD-9308921E323F}" dt="2018-04-07T15:05:31.922" v="9176" actId="20577"/>
          <ac:spMkLst>
            <pc:docMk/>
            <pc:sldMk cId="3967000136" sldId="329"/>
            <ac:spMk id="14" creationId="{133ED481-E8E8-4836-A0E9-C367355ECA6B}"/>
          </ac:spMkLst>
        </pc:spChg>
        <pc:spChg chg="add del">
          <ac:chgData name="김경만" userId="8cab216f9b18b032" providerId="LiveId" clId="{FF6DB86B-C1A6-4A05-A0FD-9308921E323F}" dt="2018-04-07T15:05:31.922" v="9176" actId="20577"/>
          <ac:spMkLst>
            <pc:docMk/>
            <pc:sldMk cId="3967000136" sldId="329"/>
            <ac:spMk id="15" creationId="{CDDBA4F3-8F23-4E5E-94CA-AED567C62998}"/>
          </ac:spMkLst>
        </pc:spChg>
        <pc:spChg chg="add mod">
          <ac:chgData name="김경만" userId="8cab216f9b18b032" providerId="LiveId" clId="{FF6DB86B-C1A6-4A05-A0FD-9308921E323F}" dt="2018-04-07T15:05:36.670" v="9178" actId="1076"/>
          <ac:spMkLst>
            <pc:docMk/>
            <pc:sldMk cId="3967000136" sldId="329"/>
            <ac:spMk id="16" creationId="{55AC56FB-65A1-448B-B2CC-4FA4DC6B57DF}"/>
          </ac:spMkLst>
        </pc:spChg>
        <pc:spChg chg="add mod">
          <ac:chgData name="김경만" userId="8cab216f9b18b032" providerId="LiveId" clId="{FF6DB86B-C1A6-4A05-A0FD-9308921E323F}" dt="2018-04-07T15:05:50.986" v="9200" actId="20577"/>
          <ac:spMkLst>
            <pc:docMk/>
            <pc:sldMk cId="3967000136" sldId="329"/>
            <ac:spMk id="17" creationId="{39721F77-1B12-4FDF-AD8D-24FDAE2FCB8D}"/>
          </ac:spMkLst>
        </pc:spChg>
        <pc:spChg chg="add mod">
          <ac:chgData name="김경만" userId="8cab216f9b18b032" providerId="LiveId" clId="{FF6DB86B-C1A6-4A05-A0FD-9308921E323F}" dt="2018-04-07T15:05:48.567" v="9198" actId="1037"/>
          <ac:spMkLst>
            <pc:docMk/>
            <pc:sldMk cId="3967000136" sldId="329"/>
            <ac:spMk id="18" creationId="{ED7ABB49-B78E-402B-842A-4D02F6CA01D9}"/>
          </ac:spMkLst>
        </pc:spChg>
        <pc:spChg chg="add mod">
          <ac:chgData name="김경만" userId="8cab216f9b18b032" providerId="LiveId" clId="{FF6DB86B-C1A6-4A05-A0FD-9308921E323F}" dt="2018-04-07T15:05:48.567" v="9198" actId="1037"/>
          <ac:spMkLst>
            <pc:docMk/>
            <pc:sldMk cId="3967000136" sldId="329"/>
            <ac:spMk id="19" creationId="{D8DC8208-CA90-4D23-8A75-9438F6EE2AD7}"/>
          </ac:spMkLst>
        </pc:spChg>
        <pc:picChg chg="del">
          <ac:chgData name="김경만" userId="8cab216f9b18b032" providerId="LiveId" clId="{FF6DB86B-C1A6-4A05-A0FD-9308921E323F}" dt="2018-04-07T15:04:09.299" v="9085" actId="478"/>
          <ac:picMkLst>
            <pc:docMk/>
            <pc:sldMk cId="3967000136" sldId="329"/>
            <ac:picMk id="5" creationId="{AD486D1E-32AE-4FD4-B146-25AF8F9E6897}"/>
          </ac:picMkLst>
        </pc:picChg>
        <pc:picChg chg="add mod">
          <ac:chgData name="김경만" userId="8cab216f9b18b032" providerId="LiveId" clId="{FF6DB86B-C1A6-4A05-A0FD-9308921E323F}" dt="2018-04-07T15:05:30.944" v="9175" actId="1076"/>
          <ac:picMkLst>
            <pc:docMk/>
            <pc:sldMk cId="3967000136" sldId="329"/>
            <ac:picMk id="11" creationId="{4BAF5B38-DBEB-4DAE-A641-51112C4441EA}"/>
          </ac:picMkLst>
        </pc:picChg>
      </pc:sldChg>
      <pc:sldChg chg="add ord">
        <pc:chgData name="김경만" userId="8cab216f9b18b032" providerId="LiveId" clId="{FF6DB86B-C1A6-4A05-A0FD-9308921E323F}" dt="2018-04-07T15:05:54.892" v="9201" actId="478"/>
        <pc:sldMkLst>
          <pc:docMk/>
          <pc:sldMk cId="1297135027" sldId="330"/>
        </pc:sldMkLst>
      </pc:sldChg>
      <pc:sldChg chg="addSp delSp modSp add">
        <pc:chgData name="김경만" userId="8cab216f9b18b032" providerId="LiveId" clId="{FF6DB86B-C1A6-4A05-A0FD-9308921E323F}" dt="2018-04-07T15:11:15.546" v="9511" actId="20577"/>
        <pc:sldMkLst>
          <pc:docMk/>
          <pc:sldMk cId="2132671418" sldId="331"/>
        </pc:sldMkLst>
        <pc:spChg chg="add mod">
          <ac:chgData name="김경만" userId="8cab216f9b18b032" providerId="LiveId" clId="{FF6DB86B-C1A6-4A05-A0FD-9308921E323F}" dt="2018-04-07T15:11:15.546" v="9511" actId="20577"/>
          <ac:spMkLst>
            <pc:docMk/>
            <pc:sldMk cId="2132671418" sldId="331"/>
            <ac:spMk id="3" creationId="{FC4604DF-D08C-45E5-ABBD-0741566E89F0}"/>
          </ac:spMkLst>
        </pc:spChg>
        <pc:spChg chg="del mod">
          <ac:chgData name="김경만" userId="8cab216f9b18b032" providerId="LiveId" clId="{FF6DB86B-C1A6-4A05-A0FD-9308921E323F}" dt="2018-04-07T15:08:42.175" v="9215" actId="478"/>
          <ac:spMkLst>
            <pc:docMk/>
            <pc:sldMk cId="2132671418" sldId="331"/>
            <ac:spMk id="7" creationId="{3B7D4A78-A8A2-4A44-A56B-A2BDD5F47144}"/>
          </ac:spMkLst>
        </pc:spChg>
        <pc:spChg chg="mod topLvl">
          <ac:chgData name="김경만" userId="8cab216f9b18b032" providerId="LiveId" clId="{FF6DB86B-C1A6-4A05-A0FD-9308921E323F}" dt="2018-04-07T15:10:01.126" v="9258" actId="20577"/>
          <ac:spMkLst>
            <pc:docMk/>
            <pc:sldMk cId="2132671418" sldId="331"/>
            <ac:spMk id="26" creationId="{94B63181-AB37-49C7-9205-A2C350669D63}"/>
          </ac:spMkLst>
        </pc:spChg>
        <pc:spChg chg="mod topLvl">
          <ac:chgData name="김경만" userId="8cab216f9b18b032" providerId="LiveId" clId="{FF6DB86B-C1A6-4A05-A0FD-9308921E323F}" dt="2018-04-07T15:09:36.803" v="9237" actId="1076"/>
          <ac:spMkLst>
            <pc:docMk/>
            <pc:sldMk cId="2132671418" sldId="331"/>
            <ac:spMk id="28" creationId="{A3947515-63D2-47E8-B444-A07781876246}"/>
          </ac:spMkLst>
        </pc:spChg>
        <pc:spChg chg="mod topLvl">
          <ac:chgData name="김경만" userId="8cab216f9b18b032" providerId="LiveId" clId="{FF6DB86B-C1A6-4A05-A0FD-9308921E323F}" dt="2018-04-07T15:09:42.487" v="9243" actId="20577"/>
          <ac:spMkLst>
            <pc:docMk/>
            <pc:sldMk cId="2132671418" sldId="331"/>
            <ac:spMk id="29" creationId="{A18FEB57-74E9-4D11-9BFB-39A7BA07430E}"/>
          </ac:spMkLst>
        </pc:spChg>
        <pc:spChg chg="del mod">
          <ac:chgData name="김경만" userId="8cab216f9b18b032" providerId="LiveId" clId="{FF6DB86B-C1A6-4A05-A0FD-9308921E323F}" dt="2018-04-07T15:08:41.120" v="9214" actId="478"/>
          <ac:spMkLst>
            <pc:docMk/>
            <pc:sldMk cId="2132671418" sldId="331"/>
            <ac:spMk id="33" creationId="{754925A5-FCE7-4B34-B424-384F44666D11}"/>
          </ac:spMkLst>
        </pc:spChg>
        <pc:spChg chg="del mod">
          <ac:chgData name="김경만" userId="8cab216f9b18b032" providerId="LiveId" clId="{FF6DB86B-C1A6-4A05-A0FD-9308921E323F}" dt="2018-04-07T15:08:43.577" v="9216" actId="478"/>
          <ac:spMkLst>
            <pc:docMk/>
            <pc:sldMk cId="2132671418" sldId="331"/>
            <ac:spMk id="34" creationId="{FD4716DD-9DB7-4244-9931-4BCB224C1C0F}"/>
          </ac:spMkLst>
        </pc:spChg>
        <pc:spChg chg="del mod">
          <ac:chgData name="김경만" userId="8cab216f9b18b032" providerId="LiveId" clId="{FF6DB86B-C1A6-4A05-A0FD-9308921E323F}" dt="2018-04-07T15:08:46.976" v="9217" actId="478"/>
          <ac:spMkLst>
            <pc:docMk/>
            <pc:sldMk cId="2132671418" sldId="331"/>
            <ac:spMk id="36" creationId="{EE733D0E-C3C4-418F-992F-C45AA8175C3E}"/>
          </ac:spMkLst>
        </pc:spChg>
        <pc:grpChg chg="add mod">
          <ac:chgData name="김경만" userId="8cab216f9b18b032" providerId="LiveId" clId="{FF6DB86B-C1A6-4A05-A0FD-9308921E323F}" dt="2018-04-07T15:08:23.087" v="9212" actId="1076"/>
          <ac:grpSpMkLst>
            <pc:docMk/>
            <pc:sldMk cId="2132671418" sldId="331"/>
            <ac:grpSpMk id="57" creationId="{4C910FB6-78F9-47BB-964C-716C5229EEE2}"/>
          </ac:grpSpMkLst>
        </pc:grpChg>
        <pc:grpChg chg="add del mod">
          <ac:chgData name="김경만" userId="8cab216f9b18b032" providerId="LiveId" clId="{FF6DB86B-C1A6-4A05-A0FD-9308921E323F}" dt="2018-04-07T15:09:25.427" v="9234" actId="165"/>
          <ac:grpSpMkLst>
            <pc:docMk/>
            <pc:sldMk cId="2132671418" sldId="331"/>
            <ac:grpSpMk id="58" creationId="{1DE2E2EF-80D0-409B-90C2-8C084DEE9C46}"/>
          </ac:grpSpMkLst>
        </pc:grpChg>
        <pc:cxnChg chg="mod">
          <ac:chgData name="김경만" userId="8cab216f9b18b032" providerId="LiveId" clId="{FF6DB86B-C1A6-4A05-A0FD-9308921E323F}" dt="2018-04-07T15:08:35.096" v="9213" actId="1582"/>
          <ac:cxnSpMkLst>
            <pc:docMk/>
            <pc:sldMk cId="2132671418" sldId="331"/>
            <ac:cxnSpMk id="5" creationId="{E0F5C00B-12C2-4575-94F3-E9083F8BF461}"/>
          </ac:cxnSpMkLst>
        </pc:cxnChg>
        <pc:cxnChg chg="mod">
          <ac:chgData name="김경만" userId="8cab216f9b18b032" providerId="LiveId" clId="{FF6DB86B-C1A6-4A05-A0FD-9308921E323F}" dt="2018-04-07T15:08:35.096" v="9213" actId="1582"/>
          <ac:cxnSpMkLst>
            <pc:docMk/>
            <pc:sldMk cId="2132671418" sldId="331"/>
            <ac:cxnSpMk id="9" creationId="{673A77E1-DFA5-492B-AE0C-4B05A6B7C682}"/>
          </ac:cxnSpMkLst>
        </pc:cxnChg>
        <pc:cxnChg chg="mod">
          <ac:chgData name="김경만" userId="8cab216f9b18b032" providerId="LiveId" clId="{FF6DB86B-C1A6-4A05-A0FD-9308921E323F}" dt="2018-04-07T15:08:35.096" v="9213" actId="1582"/>
          <ac:cxnSpMkLst>
            <pc:docMk/>
            <pc:sldMk cId="2132671418" sldId="331"/>
            <ac:cxnSpMk id="11" creationId="{4755C994-DF2D-4099-B1F6-A7F7A61E8B92}"/>
          </ac:cxnSpMkLst>
        </pc:cxnChg>
        <pc:cxnChg chg="mod">
          <ac:chgData name="김경만" userId="8cab216f9b18b032" providerId="LiveId" clId="{FF6DB86B-C1A6-4A05-A0FD-9308921E323F}" dt="2018-04-07T15:08:35.096" v="9213" actId="1582"/>
          <ac:cxnSpMkLst>
            <pc:docMk/>
            <pc:sldMk cId="2132671418" sldId="331"/>
            <ac:cxnSpMk id="13" creationId="{08884B21-A29E-4AEB-9DF6-4A29BDD63B1E}"/>
          </ac:cxnSpMkLst>
        </pc:cxnChg>
        <pc:cxnChg chg="mod">
          <ac:chgData name="김경만" userId="8cab216f9b18b032" providerId="LiveId" clId="{FF6DB86B-C1A6-4A05-A0FD-9308921E323F}" dt="2018-04-07T15:08:35.096" v="9213" actId="1582"/>
          <ac:cxnSpMkLst>
            <pc:docMk/>
            <pc:sldMk cId="2132671418" sldId="331"/>
            <ac:cxnSpMk id="17" creationId="{A913D6E4-AA22-41B0-85DA-04EAD787A2B6}"/>
          </ac:cxnSpMkLst>
        </pc:cxnChg>
        <pc:cxnChg chg="mod">
          <ac:chgData name="김경만" userId="8cab216f9b18b032" providerId="LiveId" clId="{FF6DB86B-C1A6-4A05-A0FD-9308921E323F}" dt="2018-04-07T15:08:35.096" v="9213" actId="1582"/>
          <ac:cxnSpMkLst>
            <pc:docMk/>
            <pc:sldMk cId="2132671418" sldId="331"/>
            <ac:cxnSpMk id="21" creationId="{9D6552CC-DDBD-4FB2-B321-B94872C52457}"/>
          </ac:cxnSpMkLst>
        </pc:cxnChg>
        <pc:cxnChg chg="mod">
          <ac:chgData name="김경만" userId="8cab216f9b18b032" providerId="LiveId" clId="{FF6DB86B-C1A6-4A05-A0FD-9308921E323F}" dt="2018-04-07T15:08:35.096" v="9213" actId="1582"/>
          <ac:cxnSpMkLst>
            <pc:docMk/>
            <pc:sldMk cId="2132671418" sldId="331"/>
            <ac:cxnSpMk id="22" creationId="{03D6A98F-730C-49F9-9AF9-B2ED2FE6EBB6}"/>
          </ac:cxnSpMkLst>
        </pc:cxnChg>
        <pc:cxnChg chg="mod">
          <ac:chgData name="김경만" userId="8cab216f9b18b032" providerId="LiveId" clId="{FF6DB86B-C1A6-4A05-A0FD-9308921E323F}" dt="2018-04-07T15:08:35.096" v="9213" actId="1582"/>
          <ac:cxnSpMkLst>
            <pc:docMk/>
            <pc:sldMk cId="2132671418" sldId="331"/>
            <ac:cxnSpMk id="23" creationId="{37FF272C-C397-4B25-B627-22CFF1FEAE27}"/>
          </ac:cxnSpMkLst>
        </pc:cxnChg>
        <pc:cxnChg chg="mod">
          <ac:chgData name="김경만" userId="8cab216f9b18b032" providerId="LiveId" clId="{FF6DB86B-C1A6-4A05-A0FD-9308921E323F}" dt="2018-04-07T15:08:35.096" v="9213" actId="1582"/>
          <ac:cxnSpMkLst>
            <pc:docMk/>
            <pc:sldMk cId="2132671418" sldId="331"/>
            <ac:cxnSpMk id="24" creationId="{B7C637AD-CE31-4EBD-B91E-9AB22353BB19}"/>
          </ac:cxnSpMkLst>
        </pc:cxnChg>
        <pc:cxnChg chg="mod">
          <ac:chgData name="김경만" userId="8cab216f9b18b032" providerId="LiveId" clId="{FF6DB86B-C1A6-4A05-A0FD-9308921E323F}" dt="2018-04-07T15:08:35.096" v="9213" actId="1582"/>
          <ac:cxnSpMkLst>
            <pc:docMk/>
            <pc:sldMk cId="2132671418" sldId="331"/>
            <ac:cxnSpMk id="25" creationId="{453E8E57-E425-48A4-87A7-72BF36458BC7}"/>
          </ac:cxnSpMkLst>
        </pc:cxnChg>
        <pc:cxnChg chg="mod">
          <ac:chgData name="김경만" userId="8cab216f9b18b032" providerId="LiveId" clId="{FF6DB86B-C1A6-4A05-A0FD-9308921E323F}" dt="2018-04-07T15:08:35.096" v="9213" actId="1582"/>
          <ac:cxnSpMkLst>
            <pc:docMk/>
            <pc:sldMk cId="2132671418" sldId="331"/>
            <ac:cxnSpMk id="27" creationId="{99D03064-9392-438A-B046-D10EADD5A9B1}"/>
          </ac:cxnSpMkLst>
        </pc:cxnChg>
      </pc:sldChg>
      <pc:sldChg chg="add">
        <pc:chgData name="김경만" userId="8cab216f9b18b032" providerId="LiveId" clId="{FF6DB86B-C1A6-4A05-A0FD-9308921E323F}" dt="2018-04-07T15:12:02.235" v="9519" actId="478"/>
        <pc:sldMkLst>
          <pc:docMk/>
          <pc:sldMk cId="3647162427" sldId="332"/>
        </pc:sldMkLst>
      </pc:sldChg>
      <pc:sldChg chg="addSp delSp modSp add mod setBg">
        <pc:chgData name="김경만" userId="8cab216f9b18b032" providerId="LiveId" clId="{FF6DB86B-C1A6-4A05-A0FD-9308921E323F}" dt="2018-04-08T06:18:40.009" v="10134" actId="20577"/>
        <pc:sldMkLst>
          <pc:docMk/>
          <pc:sldMk cId="185202338" sldId="333"/>
        </pc:sldMkLst>
        <pc:spChg chg="mod">
          <ac:chgData name="김경만" userId="8cab216f9b18b032" providerId="LiveId" clId="{FF6DB86B-C1A6-4A05-A0FD-9308921E323F}" dt="2018-04-08T06:18:40.009" v="10134" actId="20577"/>
          <ac:spMkLst>
            <pc:docMk/>
            <pc:sldMk cId="185202338" sldId="333"/>
            <ac:spMk id="2" creationId="{02BD0D8A-9D68-4B72-B091-43D80B1453E7}"/>
          </ac:spMkLst>
        </pc:spChg>
        <pc:spChg chg="del mod">
          <ac:chgData name="김경만" userId="8cab216f9b18b032" providerId="LiveId" clId="{FF6DB86B-C1A6-4A05-A0FD-9308921E323F}" dt="2018-04-07T15:15:29.524" v="9532" actId="26606"/>
          <ac:spMkLst>
            <pc:docMk/>
            <pc:sldMk cId="185202338" sldId="333"/>
            <ac:spMk id="3" creationId="{5FBB3FCF-A8A5-4366-BA97-7BCF6D095996}"/>
          </ac:spMkLst>
        </pc:spChg>
        <pc:spChg chg="add mod">
          <ac:chgData name="김경만" userId="8cab216f9b18b032" providerId="LiveId" clId="{FF6DB86B-C1A6-4A05-A0FD-9308921E323F}" dt="2018-04-07T15:16:25.306" v="9549" actId="26606"/>
          <ac:spMkLst>
            <pc:docMk/>
            <pc:sldMk cId="185202338" sldId="333"/>
            <ac:spMk id="4" creationId="{4FCAE68E-7D24-4CF9-AC19-0644BF089C7A}"/>
          </ac:spMkLst>
        </pc:spChg>
        <pc:spChg chg="add">
          <ac:chgData name="김경만" userId="8cab216f9b18b032" providerId="LiveId" clId="{FF6DB86B-C1A6-4A05-A0FD-9308921E323F}" dt="2018-04-07T15:16:25.306" v="9549" actId="26606"/>
          <ac:spMkLst>
            <pc:docMk/>
            <pc:sldMk cId="185202338" sldId="333"/>
            <ac:spMk id="6" creationId="{6F9EB9F2-07E2-4D64-BBD8-BB5B217F1218}"/>
          </ac:spMkLst>
        </pc:spChg>
        <pc:spChg chg="add del">
          <ac:chgData name="김경만" userId="8cab216f9b18b032" providerId="LiveId" clId="{FF6DB86B-C1A6-4A05-A0FD-9308921E323F}" dt="2018-04-07T15:16:14.263" v="9546" actId="26606"/>
          <ac:spMkLst>
            <pc:docMk/>
            <pc:sldMk cId="185202338" sldId="333"/>
            <ac:spMk id="9" creationId="{6F9EB9F2-07E2-4D64-BBD8-BB5B217F1218}"/>
          </ac:spMkLst>
        </pc:spChg>
        <pc:cxnChg chg="add">
          <ac:chgData name="김경만" userId="8cab216f9b18b032" providerId="LiveId" clId="{FF6DB86B-C1A6-4A05-A0FD-9308921E323F}" dt="2018-04-07T15:16:25.306" v="9549" actId="26606"/>
          <ac:cxnSpMkLst>
            <pc:docMk/>
            <pc:sldMk cId="185202338" sldId="333"/>
            <ac:cxnSpMk id="7" creationId="{F0C57C7C-DFE9-4A1E-B7A9-DF40E63366BB}"/>
          </ac:cxnSpMkLst>
        </pc:cxnChg>
        <pc:cxnChg chg="add del">
          <ac:chgData name="김경만" userId="8cab216f9b18b032" providerId="LiveId" clId="{FF6DB86B-C1A6-4A05-A0FD-9308921E323F}" dt="2018-04-07T15:16:14.263" v="9546" actId="26606"/>
          <ac:cxnSpMkLst>
            <pc:docMk/>
            <pc:sldMk cId="185202338" sldId="333"/>
            <ac:cxnSpMk id="11" creationId="{F0C57C7C-DFE9-4A1E-B7A9-DF40E63366BB}"/>
          </ac:cxnSpMkLst>
        </pc:cxnChg>
      </pc:sldChg>
      <pc:sldChg chg="delSp add">
        <pc:chgData name="김경만" userId="8cab216f9b18b032" providerId="LiveId" clId="{FF6DB86B-C1A6-4A05-A0FD-9308921E323F}" dt="2018-04-08T06:05:11.002" v="9782" actId="478"/>
        <pc:sldMkLst>
          <pc:docMk/>
          <pc:sldMk cId="1151461172" sldId="334"/>
        </pc:sldMkLst>
        <pc:spChg chg="del">
          <ac:chgData name="김경만" userId="8cab216f9b18b032" providerId="LiveId" clId="{FF6DB86B-C1A6-4A05-A0FD-9308921E323F}" dt="2018-04-08T06:05:11.002" v="9782" actId="478"/>
          <ac:spMkLst>
            <pc:docMk/>
            <pc:sldMk cId="1151461172" sldId="334"/>
            <ac:spMk id="7" creationId="{8F1E4178-C4CB-401B-AC36-2205A96B349C}"/>
          </ac:spMkLst>
        </pc:spChg>
        <pc:spChg chg="del">
          <ac:chgData name="김경만" userId="8cab216f9b18b032" providerId="LiveId" clId="{FF6DB86B-C1A6-4A05-A0FD-9308921E323F}" dt="2018-04-08T06:05:11.002" v="9782" actId="478"/>
          <ac:spMkLst>
            <pc:docMk/>
            <pc:sldMk cId="1151461172" sldId="334"/>
            <ac:spMk id="9" creationId="{EFB15248-04A4-4802-999D-A2C85D03714F}"/>
          </ac:spMkLst>
        </pc:spChg>
      </pc:sldChg>
      <pc:sldChg chg="delSp add">
        <pc:chgData name="김경만" userId="8cab216f9b18b032" providerId="LiveId" clId="{FF6DB86B-C1A6-4A05-A0FD-9308921E323F}" dt="2018-04-08T06:05:19.432" v="9784" actId="478"/>
        <pc:sldMkLst>
          <pc:docMk/>
          <pc:sldMk cId="3536799394" sldId="335"/>
        </pc:sldMkLst>
        <pc:spChg chg="del">
          <ac:chgData name="김경만" userId="8cab216f9b18b032" providerId="LiveId" clId="{FF6DB86B-C1A6-4A05-A0FD-9308921E323F}" dt="2018-04-08T06:05:19.432" v="9784" actId="478"/>
          <ac:spMkLst>
            <pc:docMk/>
            <pc:sldMk cId="3536799394" sldId="335"/>
            <ac:spMk id="8" creationId="{43DCE7B6-D652-46EB-AC23-CF9A678E2198}"/>
          </ac:spMkLst>
        </pc:spChg>
        <pc:spChg chg="del">
          <ac:chgData name="김경만" userId="8cab216f9b18b032" providerId="LiveId" clId="{FF6DB86B-C1A6-4A05-A0FD-9308921E323F}" dt="2018-04-08T06:05:19.432" v="9784" actId="478"/>
          <ac:spMkLst>
            <pc:docMk/>
            <pc:sldMk cId="3536799394" sldId="335"/>
            <ac:spMk id="10" creationId="{525DB0AC-940F-4842-82EE-040A92165EE5}"/>
          </ac:spMkLst>
        </pc:spChg>
      </pc:sldChg>
      <pc:sldChg chg="delSp add">
        <pc:chgData name="김경만" userId="8cab216f9b18b032" providerId="LiveId" clId="{FF6DB86B-C1A6-4A05-A0FD-9308921E323F}" dt="2018-04-08T06:05:56.699" v="9787" actId="478"/>
        <pc:sldMkLst>
          <pc:docMk/>
          <pc:sldMk cId="1478667343" sldId="336"/>
        </pc:sldMkLst>
        <pc:spChg chg="del">
          <ac:chgData name="김경만" userId="8cab216f9b18b032" providerId="LiveId" clId="{FF6DB86B-C1A6-4A05-A0FD-9308921E323F}" dt="2018-04-08T06:05:56.699" v="9787" actId="478"/>
          <ac:spMkLst>
            <pc:docMk/>
            <pc:sldMk cId="1478667343" sldId="336"/>
            <ac:spMk id="16" creationId="{55AC56FB-65A1-448B-B2CC-4FA4DC6B57DF}"/>
          </ac:spMkLst>
        </pc:spChg>
        <pc:spChg chg="del">
          <ac:chgData name="김경만" userId="8cab216f9b18b032" providerId="LiveId" clId="{FF6DB86B-C1A6-4A05-A0FD-9308921E323F}" dt="2018-04-08T06:05:56.699" v="9787" actId="478"/>
          <ac:spMkLst>
            <pc:docMk/>
            <pc:sldMk cId="1478667343" sldId="336"/>
            <ac:spMk id="17" creationId="{39721F77-1B12-4FDF-AD8D-24FDAE2FCB8D}"/>
          </ac:spMkLst>
        </pc:spChg>
        <pc:spChg chg="del">
          <ac:chgData name="김경만" userId="8cab216f9b18b032" providerId="LiveId" clId="{FF6DB86B-C1A6-4A05-A0FD-9308921E323F}" dt="2018-04-08T06:05:56.699" v="9787" actId="478"/>
          <ac:spMkLst>
            <pc:docMk/>
            <pc:sldMk cId="1478667343" sldId="336"/>
            <ac:spMk id="18" creationId="{ED7ABB49-B78E-402B-842A-4D02F6CA01D9}"/>
          </ac:spMkLst>
        </pc:spChg>
        <pc:spChg chg="del">
          <ac:chgData name="김경만" userId="8cab216f9b18b032" providerId="LiveId" clId="{FF6DB86B-C1A6-4A05-A0FD-9308921E323F}" dt="2018-04-08T06:05:56.699" v="9787" actId="478"/>
          <ac:spMkLst>
            <pc:docMk/>
            <pc:sldMk cId="1478667343" sldId="336"/>
            <ac:spMk id="19" creationId="{D8DC8208-CA90-4D23-8A75-9438F6EE2AD7}"/>
          </ac:spMkLst>
        </pc:spChg>
      </pc:sldChg>
      <pc:sldChg chg="add">
        <pc:chgData name="김경만" userId="8cab216f9b18b032" providerId="LiveId" clId="{FF6DB86B-C1A6-4A05-A0FD-9308921E323F}" dt="2018-04-08T06:07:19.309" v="9788"/>
        <pc:sldMkLst>
          <pc:docMk/>
          <pc:sldMk cId="1710459316" sldId="337"/>
        </pc:sldMkLst>
      </pc:sldChg>
      <pc:sldChg chg="addSp add">
        <pc:chgData name="김경만" userId="8cab216f9b18b032" providerId="LiveId" clId="{FF6DB86B-C1A6-4A05-A0FD-9308921E323F}" dt="2018-04-08T06:09:45.744" v="9868"/>
        <pc:sldMkLst>
          <pc:docMk/>
          <pc:sldMk cId="1496707449" sldId="338"/>
        </pc:sldMkLst>
        <pc:spChg chg="add">
          <ac:chgData name="김경만" userId="8cab216f9b18b032" providerId="LiveId" clId="{FF6DB86B-C1A6-4A05-A0FD-9308921E323F}" dt="2018-04-08T06:09:45.744" v="9868"/>
          <ac:spMkLst>
            <pc:docMk/>
            <pc:sldMk cId="1496707449" sldId="338"/>
            <ac:spMk id="42" creationId="{B9C56C22-5635-4376-892F-C6C7F775E7D1}"/>
          </ac:spMkLst>
        </pc:spChg>
      </pc:sldChg>
      <pc:sldMasterChg chg="modSldLayout">
        <pc:chgData name="김경만" userId="8cab216f9b18b032" providerId="LiveId" clId="{FF6DB86B-C1A6-4A05-A0FD-9308921E323F}" dt="2018-04-08T06:33:19.321" v="10229"/>
        <pc:sldMasterMkLst>
          <pc:docMk/>
          <pc:sldMasterMk cId="3767968628" sldId="2147483660"/>
        </pc:sldMasterMkLst>
        <pc:sldLayoutChg chg="modSp">
          <pc:chgData name="김경만" userId="8cab216f9b18b032" providerId="LiveId" clId="{FF6DB86B-C1A6-4A05-A0FD-9308921E323F}" dt="2018-04-08T06:33:19.321" v="10229"/>
          <pc:sldLayoutMkLst>
            <pc:docMk/>
            <pc:sldMasterMk cId="3767968628" sldId="2147483660"/>
            <pc:sldLayoutMk cId="761571725" sldId="2147483661"/>
          </pc:sldLayoutMkLst>
          <pc:spChg chg="mod">
            <ac:chgData name="김경만" userId="8cab216f9b18b032" providerId="LiveId" clId="{FF6DB86B-C1A6-4A05-A0FD-9308921E323F}" dt="2018-04-08T06:33:19.321" v="10229"/>
            <ac:spMkLst>
              <pc:docMk/>
              <pc:sldMasterMk cId="3767968628" sldId="2147483660"/>
              <pc:sldLayoutMk cId="761571725" sldId="2147483661"/>
              <ac:spMk id="7" creationId="{271EAF2C-ED3B-4C5D-8DFB-AD80703E1D5B}"/>
            </ac:spMkLst>
          </pc:spChg>
        </pc:sldLayoutChg>
        <pc:sldLayoutChg chg="modSp">
          <pc:chgData name="김경만" userId="8cab216f9b18b032" providerId="LiveId" clId="{FF6DB86B-C1A6-4A05-A0FD-9308921E323F}" dt="2018-04-08T06:33:19.321" v="10229"/>
          <pc:sldLayoutMkLst>
            <pc:docMk/>
            <pc:sldMasterMk cId="3767968628" sldId="2147483660"/>
            <pc:sldLayoutMk cId="144739744" sldId="2147483662"/>
          </pc:sldLayoutMkLst>
          <pc:spChg chg="mod">
            <ac:chgData name="김경만" userId="8cab216f9b18b032" providerId="LiveId" clId="{FF6DB86B-C1A6-4A05-A0FD-9308921E323F}" dt="2018-04-08T06:33:19.321" v="10229"/>
            <ac:spMkLst>
              <pc:docMk/>
              <pc:sldMasterMk cId="3767968628" sldId="2147483660"/>
              <pc:sldLayoutMk cId="144739744" sldId="2147483662"/>
              <ac:spMk id="8" creationId="{B49FC37F-A5A9-4F3B-8718-6A03158D987A}"/>
            </ac:spMkLst>
          </pc:spChg>
        </pc:sldLayoutChg>
        <pc:sldLayoutChg chg="modSp">
          <pc:chgData name="김경만" userId="8cab216f9b18b032" providerId="LiveId" clId="{FF6DB86B-C1A6-4A05-A0FD-9308921E323F}" dt="2018-04-08T06:33:19.321" v="10229"/>
          <pc:sldLayoutMkLst>
            <pc:docMk/>
            <pc:sldMasterMk cId="3767968628" sldId="2147483660"/>
            <pc:sldLayoutMk cId="2360016536" sldId="2147483664"/>
          </pc:sldLayoutMkLst>
          <pc:spChg chg="mod">
            <ac:chgData name="김경만" userId="8cab216f9b18b032" providerId="LiveId" clId="{FF6DB86B-C1A6-4A05-A0FD-9308921E323F}" dt="2018-04-08T06:33:19.321" v="10229"/>
            <ac:spMkLst>
              <pc:docMk/>
              <pc:sldMasterMk cId="3767968628" sldId="2147483660"/>
              <pc:sldLayoutMk cId="2360016536" sldId="2147483664"/>
              <ac:spMk id="14" creationId="{5927EA6D-1881-417C-B80F-8CCA2812A300}"/>
            </ac:spMkLst>
          </pc:spChg>
        </pc:sldLayoutChg>
      </pc:sldMasterChg>
    </pc:docChg>
  </pc:docChgLst>
  <pc:docChgLst>
    <pc:chgData name="김경만" userId="8cab216f9b18b032" providerId="LiveId" clId="{1549EC87-6A2C-4800-B3E2-3AD54A548B5B}"/>
    <pc:docChg chg="undo redo custSel addSld delSld modSld modMainMaster">
      <pc:chgData name="김경만" userId="8cab216f9b18b032" providerId="LiveId" clId="{1549EC87-6A2C-4800-B3E2-3AD54A548B5B}" dt="2018-03-18T15:53:28.876" v="152" actId="404"/>
      <pc:docMkLst>
        <pc:docMk/>
      </pc:docMkLst>
      <pc:sldChg chg="modSp">
        <pc:chgData name="김경만" userId="8cab216f9b18b032" providerId="LiveId" clId="{1549EC87-6A2C-4800-B3E2-3AD54A548B5B}" dt="2018-03-18T15:47:45.963" v="23" actId="403"/>
        <pc:sldMkLst>
          <pc:docMk/>
          <pc:sldMk cId="4280049772" sldId="256"/>
        </pc:sldMkLst>
        <pc:spChg chg="mod">
          <ac:chgData name="김경만" userId="8cab216f9b18b032" providerId="LiveId" clId="{1549EC87-6A2C-4800-B3E2-3AD54A548B5B}" dt="2018-03-18T15:47:45.963" v="23" actId="403"/>
          <ac:spMkLst>
            <pc:docMk/>
            <pc:sldMk cId="4280049772" sldId="256"/>
            <ac:spMk id="2" creationId="{22BCB3AA-25E9-478F-9A5D-450400B93530}"/>
          </ac:spMkLst>
        </pc:spChg>
      </pc:sldChg>
      <pc:sldChg chg="modSp">
        <pc:chgData name="김경만" userId="8cab216f9b18b032" providerId="LiveId" clId="{1549EC87-6A2C-4800-B3E2-3AD54A548B5B}" dt="2018-03-18T15:50:21.324" v="94" actId="403"/>
        <pc:sldMkLst>
          <pc:docMk/>
          <pc:sldMk cId="3610626440" sldId="257"/>
        </pc:sldMkLst>
        <pc:spChg chg="mod">
          <ac:chgData name="김경만" userId="8cab216f9b18b032" providerId="LiveId" clId="{1549EC87-6A2C-4800-B3E2-3AD54A548B5B}" dt="2018-03-18T15:50:21.324" v="94" actId="403"/>
          <ac:spMkLst>
            <pc:docMk/>
            <pc:sldMk cId="3610626440" sldId="257"/>
            <ac:spMk id="3" creationId="{CA892A46-2C9A-4DDF-9E65-AB93361F5B3E}"/>
          </ac:spMkLst>
        </pc:spChg>
      </pc:sldChg>
      <pc:sldChg chg="addSp delSp modSp">
        <pc:chgData name="김경만" userId="8cab216f9b18b032" providerId="LiveId" clId="{1549EC87-6A2C-4800-B3E2-3AD54A548B5B}" dt="2018-03-18T15:52:58.477" v="141" actId="403"/>
        <pc:sldMkLst>
          <pc:docMk/>
          <pc:sldMk cId="3659637210" sldId="258"/>
        </pc:sldMkLst>
        <pc:spChg chg="mod">
          <ac:chgData name="김경만" userId="8cab216f9b18b032" providerId="LiveId" clId="{1549EC87-6A2C-4800-B3E2-3AD54A548B5B}" dt="2018-03-18T15:48:16.013" v="29" actId="403"/>
          <ac:spMkLst>
            <pc:docMk/>
            <pc:sldMk cId="3659637210" sldId="258"/>
            <ac:spMk id="2" creationId="{2EB2F3ED-2C91-4EFF-B792-F31133D1C823}"/>
          </ac:spMkLst>
        </pc:spChg>
        <pc:spChg chg="mod">
          <ac:chgData name="김경만" userId="8cab216f9b18b032" providerId="LiveId" clId="{1549EC87-6A2C-4800-B3E2-3AD54A548B5B}" dt="2018-03-18T15:52:58.477" v="141" actId="403"/>
          <ac:spMkLst>
            <pc:docMk/>
            <pc:sldMk cId="3659637210" sldId="258"/>
            <ac:spMk id="3" creationId="{4BBFDB0E-59AA-4CD9-B467-215FF0E260FA}"/>
          </ac:spMkLst>
        </pc:spChg>
        <pc:grpChg chg="del">
          <ac:chgData name="김경만" userId="8cab216f9b18b032" providerId="LiveId" clId="{1549EC87-6A2C-4800-B3E2-3AD54A548B5B}" dt="2018-03-18T15:48:36.148" v="35" actId="478"/>
          <ac:grpSpMkLst>
            <pc:docMk/>
            <pc:sldMk cId="3659637210" sldId="258"/>
            <ac:grpSpMk id="6" creationId="{3D34754C-EA8A-4E99-BF73-3649878FE47C}"/>
          </ac:grpSpMkLst>
        </pc:grpChg>
        <pc:picChg chg="add mod">
          <ac:chgData name="김경만" userId="8cab216f9b18b032" providerId="LiveId" clId="{1549EC87-6A2C-4800-B3E2-3AD54A548B5B}" dt="2018-03-18T15:48:40.204" v="37" actId="1076"/>
          <ac:picMkLst>
            <pc:docMk/>
            <pc:sldMk cId="3659637210" sldId="258"/>
            <ac:picMk id="7" creationId="{7F6896CB-385B-40BE-8209-792BF589F368}"/>
          </ac:picMkLst>
        </pc:picChg>
      </pc:sldChg>
      <pc:sldChg chg="addSp modSp add">
        <pc:chgData name="김경만" userId="8cab216f9b18b032" providerId="LiveId" clId="{1549EC87-6A2C-4800-B3E2-3AD54A548B5B}" dt="2018-03-18T15:53:03.773" v="142" actId="403"/>
        <pc:sldMkLst>
          <pc:docMk/>
          <pc:sldMk cId="255380393" sldId="267"/>
        </pc:sldMkLst>
        <pc:spChg chg="mod">
          <ac:chgData name="김경만" userId="8cab216f9b18b032" providerId="LiveId" clId="{1549EC87-6A2C-4800-B3E2-3AD54A548B5B}" dt="2018-03-18T15:51:26.485" v="119" actId="403"/>
          <ac:spMkLst>
            <pc:docMk/>
            <pc:sldMk cId="255380393" sldId="267"/>
            <ac:spMk id="2" creationId="{97436F8D-C45E-4783-B96F-3ABF903DF6D4}"/>
          </ac:spMkLst>
        </pc:spChg>
        <pc:spChg chg="mod">
          <ac:chgData name="김경만" userId="8cab216f9b18b032" providerId="LiveId" clId="{1549EC87-6A2C-4800-B3E2-3AD54A548B5B}" dt="2018-03-18T15:53:03.773" v="142" actId="403"/>
          <ac:spMkLst>
            <pc:docMk/>
            <pc:sldMk cId="255380393" sldId="267"/>
            <ac:spMk id="3" creationId="{F0739FEC-29D5-46BF-AE12-F280FB7D6B1C}"/>
          </ac:spMkLst>
        </pc:spChg>
        <pc:picChg chg="add mod">
          <ac:chgData name="김경만" userId="8cab216f9b18b032" providerId="LiveId" clId="{1549EC87-6A2C-4800-B3E2-3AD54A548B5B}" dt="2018-03-18T15:48:57.585" v="42" actId="1076"/>
          <ac:picMkLst>
            <pc:docMk/>
            <pc:sldMk cId="255380393" sldId="267"/>
            <ac:picMk id="4" creationId="{E7C46538-C3E4-4A8C-BD90-9CA65397ED64}"/>
          </ac:picMkLst>
        </pc:picChg>
      </pc:sldChg>
      <pc:sldChg chg="addSp delSp modSp add">
        <pc:chgData name="김경만" userId="8cab216f9b18b032" providerId="LiveId" clId="{1549EC87-6A2C-4800-B3E2-3AD54A548B5B}" dt="2018-03-18T15:53:28.876" v="152" actId="404"/>
        <pc:sldMkLst>
          <pc:docMk/>
          <pc:sldMk cId="4138104215" sldId="270"/>
        </pc:sldMkLst>
        <pc:spChg chg="mod">
          <ac:chgData name="김경만" userId="8cab216f9b18b032" providerId="LiveId" clId="{1549EC87-6A2C-4800-B3E2-3AD54A548B5B}" dt="2018-03-18T15:51:18.634" v="116" actId="403"/>
          <ac:spMkLst>
            <pc:docMk/>
            <pc:sldMk cId="4138104215" sldId="270"/>
            <ac:spMk id="2" creationId="{02BD0D8A-9D68-4B72-B091-43D80B1453E7}"/>
          </ac:spMkLst>
        </pc:spChg>
        <pc:spChg chg="mod">
          <ac:chgData name="김경만" userId="8cab216f9b18b032" providerId="LiveId" clId="{1549EC87-6A2C-4800-B3E2-3AD54A548B5B}" dt="2018-03-18T15:53:28.876" v="152" actId="404"/>
          <ac:spMkLst>
            <pc:docMk/>
            <pc:sldMk cId="4138104215" sldId="270"/>
            <ac:spMk id="3" creationId="{5FBB3FCF-A8A5-4366-BA97-7BCF6D095996}"/>
          </ac:spMkLst>
        </pc:spChg>
        <pc:spChg chg="del">
          <ac:chgData name="김경만" userId="8cab216f9b18b032" providerId="LiveId" clId="{1549EC87-6A2C-4800-B3E2-3AD54A548B5B}" dt="2018-03-18T15:51:12.310" v="115" actId="404"/>
          <ac:spMkLst>
            <pc:docMk/>
            <pc:sldMk cId="4138104215" sldId="270"/>
            <ac:spMk id="4" creationId="{992C28AB-6ED9-46D8-AF72-A73F9492879C}"/>
          </ac:spMkLst>
        </pc:spChg>
        <pc:spChg chg="mod">
          <ac:chgData name="김경만" userId="8cab216f9b18b032" providerId="LiveId" clId="{1549EC87-6A2C-4800-B3E2-3AD54A548B5B}" dt="2018-03-18T15:51:45.100" v="126" actId="403"/>
          <ac:spMkLst>
            <pc:docMk/>
            <pc:sldMk cId="4138104215" sldId="270"/>
            <ac:spMk id="10" creationId="{C38B9B0C-47C9-4263-9C73-82C39EBB3C17}"/>
          </ac:spMkLst>
        </pc:spChg>
        <pc:grpChg chg="add del">
          <ac:chgData name="김경만" userId="8cab216f9b18b032" providerId="LiveId" clId="{1549EC87-6A2C-4800-B3E2-3AD54A548B5B}" dt="2018-03-18T15:51:05.307" v="113" actId="404"/>
          <ac:grpSpMkLst>
            <pc:docMk/>
            <pc:sldMk cId="4138104215" sldId="270"/>
            <ac:grpSpMk id="5" creationId="{A0C54D4A-81E7-4A20-8792-8ED11A963A29}"/>
          </ac:grpSpMkLst>
        </pc:grpChg>
        <pc:grpChg chg="add mod">
          <ac:chgData name="김경만" userId="8cab216f9b18b032" providerId="LiveId" clId="{1549EC87-6A2C-4800-B3E2-3AD54A548B5B}" dt="2018-03-18T15:51:41.206" v="125" actId="1076"/>
          <ac:grpSpMkLst>
            <pc:docMk/>
            <pc:sldMk cId="4138104215" sldId="270"/>
            <ac:grpSpMk id="8" creationId="{DB53BCB2-023F-429A-AF2E-096F7EC50CA3}"/>
          </ac:grpSpMkLst>
        </pc:grpChg>
        <pc:picChg chg="mod">
          <ac:chgData name="김경만" userId="8cab216f9b18b032" providerId="LiveId" clId="{1549EC87-6A2C-4800-B3E2-3AD54A548B5B}" dt="2018-03-18T15:51:38.539" v="124" actId="1076"/>
          <ac:picMkLst>
            <pc:docMk/>
            <pc:sldMk cId="4138104215" sldId="270"/>
            <ac:picMk id="9" creationId="{9BC77EFD-50C6-4340-9E31-83F746E54DF2}"/>
          </ac:picMkLst>
        </pc:picChg>
      </pc:sldChg>
      <pc:sldMasterChg chg="modSldLayout">
        <pc:chgData name="김경만" userId="8cab216f9b18b032" providerId="LiveId" clId="{1549EC87-6A2C-4800-B3E2-3AD54A548B5B}" dt="2018-03-18T15:52:24.104" v="137" actId="404"/>
        <pc:sldMasterMkLst>
          <pc:docMk/>
          <pc:sldMasterMk cId="3767968628" sldId="2147483660"/>
        </pc:sldMasterMkLst>
        <pc:sldLayoutChg chg="modSp">
          <pc:chgData name="김경만" userId="8cab216f9b18b032" providerId="LiveId" clId="{1549EC87-6A2C-4800-B3E2-3AD54A548B5B}" dt="2018-03-18T15:52:09.152" v="136" actId="20577"/>
          <pc:sldLayoutMkLst>
            <pc:docMk/>
            <pc:sldMasterMk cId="3767968628" sldId="2147483660"/>
            <pc:sldLayoutMk cId="761571725" sldId="2147483661"/>
          </pc:sldLayoutMkLst>
          <pc:spChg chg="mod">
            <ac:chgData name="김경만" userId="8cab216f9b18b032" providerId="LiveId" clId="{1549EC87-6A2C-4800-B3E2-3AD54A548B5B}" dt="2018-03-18T15:52:09.152" v="136" actId="20577"/>
            <ac:spMkLst>
              <pc:docMk/>
              <pc:sldMasterMk cId="3767968628" sldId="2147483660"/>
              <pc:sldLayoutMk cId="761571725" sldId="2147483661"/>
              <ac:spMk id="7" creationId="{271EAF2C-ED3B-4C5D-8DFB-AD80703E1D5B}"/>
            </ac:spMkLst>
          </pc:spChg>
        </pc:sldLayoutChg>
        <pc:sldLayoutChg chg="modSp">
          <pc:chgData name="김경만" userId="8cab216f9b18b032" providerId="LiveId" clId="{1549EC87-6A2C-4800-B3E2-3AD54A548B5B}" dt="2018-03-18T15:52:24.104" v="137" actId="404"/>
          <pc:sldLayoutMkLst>
            <pc:docMk/>
            <pc:sldMasterMk cId="3767968628" sldId="2147483660"/>
            <pc:sldLayoutMk cId="144739744" sldId="2147483662"/>
          </pc:sldLayoutMkLst>
          <pc:spChg chg="mod">
            <ac:chgData name="김경만" userId="8cab216f9b18b032" providerId="LiveId" clId="{1549EC87-6A2C-4800-B3E2-3AD54A548B5B}" dt="2018-03-18T15:52:24.104" v="137" actId="404"/>
            <ac:spMkLst>
              <pc:docMk/>
              <pc:sldMasterMk cId="3767968628" sldId="2147483660"/>
              <pc:sldLayoutMk cId="144739744" sldId="2147483662"/>
              <ac:spMk id="8" creationId="{B49FC37F-A5A9-4F3B-8718-6A03158D987A}"/>
            </ac:spMkLst>
          </pc:spChg>
        </pc:sldLayoutChg>
        <pc:sldLayoutChg chg="modSp">
          <pc:chgData name="김경만" userId="8cab216f9b18b032" providerId="LiveId" clId="{1549EC87-6A2C-4800-B3E2-3AD54A548B5B}" dt="2018-03-18T15:52:24.104" v="137" actId="404"/>
          <pc:sldLayoutMkLst>
            <pc:docMk/>
            <pc:sldMasterMk cId="3767968628" sldId="2147483660"/>
            <pc:sldLayoutMk cId="2360016536" sldId="2147483664"/>
          </pc:sldLayoutMkLst>
          <pc:spChg chg="mod">
            <ac:chgData name="김경만" userId="8cab216f9b18b032" providerId="LiveId" clId="{1549EC87-6A2C-4800-B3E2-3AD54A548B5B}" dt="2018-03-18T15:52:24.104" v="137" actId="404"/>
            <ac:spMkLst>
              <pc:docMk/>
              <pc:sldMasterMk cId="3767968628" sldId="2147483660"/>
              <pc:sldLayoutMk cId="2360016536" sldId="2147483664"/>
              <ac:spMk id="14" creationId="{5927EA6D-1881-417C-B80F-8CCA2812A300}"/>
            </ac:spMkLst>
          </pc:spChg>
        </pc:sldLayoutChg>
      </pc:sldMasterChg>
    </pc:docChg>
  </pc:docChgLst>
  <pc:docChgLst>
    <pc:chgData name="김경만" userId="8cab216f9b18b032" providerId="LiveId" clId="{4ED50C9F-4B5B-4DF8-938B-6E3DEB157C8B}"/>
    <pc:docChg chg="undo custSel addSld delSld modSld sldOrd modMainMaster">
      <pc:chgData name="김경만" userId="8cab216f9b18b032" providerId="LiveId" clId="{4ED50C9F-4B5B-4DF8-938B-6E3DEB157C8B}" dt="2018-03-26T03:54:47.139" v="3602" actId="20577"/>
      <pc:docMkLst>
        <pc:docMk/>
      </pc:docMkLst>
      <pc:sldChg chg="modSp">
        <pc:chgData name="김경만" userId="8cab216f9b18b032" providerId="LiveId" clId="{4ED50C9F-4B5B-4DF8-938B-6E3DEB157C8B}" dt="2018-03-26T03:44:09.269" v="2764" actId="403"/>
        <pc:sldMkLst>
          <pc:docMk/>
          <pc:sldMk cId="3610626440" sldId="257"/>
        </pc:sldMkLst>
        <pc:spChg chg="mod">
          <ac:chgData name="김경만" userId="8cab216f9b18b032" providerId="LiveId" clId="{4ED50C9F-4B5B-4DF8-938B-6E3DEB157C8B}" dt="2018-03-26T03:44:09.269" v="2764" actId="403"/>
          <ac:spMkLst>
            <pc:docMk/>
            <pc:sldMk cId="3610626440" sldId="257"/>
            <ac:spMk id="3" creationId="{CA892A46-2C9A-4DDF-9E65-AB93361F5B3E}"/>
          </ac:spMkLst>
        </pc:spChg>
      </pc:sldChg>
      <pc:sldChg chg="modSp">
        <pc:chgData name="김경만" userId="8cab216f9b18b032" providerId="LiveId" clId="{4ED50C9F-4B5B-4DF8-938B-6E3DEB157C8B}" dt="2018-03-26T03:01:13.253" v="484" actId="20577"/>
        <pc:sldMkLst>
          <pc:docMk/>
          <pc:sldMk cId="3659637210" sldId="258"/>
        </pc:sldMkLst>
        <pc:spChg chg="mod">
          <ac:chgData name="김경만" userId="8cab216f9b18b032" providerId="LiveId" clId="{4ED50C9F-4B5B-4DF8-938B-6E3DEB157C8B}" dt="2018-03-26T03:01:13.253" v="484" actId="20577"/>
          <ac:spMkLst>
            <pc:docMk/>
            <pc:sldMk cId="3659637210" sldId="258"/>
            <ac:spMk id="3" creationId="{4BBFDB0E-59AA-4CD9-B467-215FF0E260FA}"/>
          </ac:spMkLst>
        </pc:spChg>
      </pc:sldChg>
      <pc:sldChg chg="modSp">
        <pc:chgData name="김경만" userId="8cab216f9b18b032" providerId="LiveId" clId="{4ED50C9F-4B5B-4DF8-938B-6E3DEB157C8B}" dt="2018-03-26T03:33:30.470" v="2038" actId="20577"/>
        <pc:sldMkLst>
          <pc:docMk/>
          <pc:sldMk cId="255380393" sldId="267"/>
        </pc:sldMkLst>
        <pc:spChg chg="mod">
          <ac:chgData name="김경만" userId="8cab216f9b18b032" providerId="LiveId" clId="{4ED50C9F-4B5B-4DF8-938B-6E3DEB157C8B}" dt="2018-03-26T02:59:55.005" v="439" actId="20577"/>
          <ac:spMkLst>
            <pc:docMk/>
            <pc:sldMk cId="255380393" sldId="267"/>
            <ac:spMk id="2" creationId="{97436F8D-C45E-4783-B96F-3ABF903DF6D4}"/>
          </ac:spMkLst>
        </pc:spChg>
        <pc:spChg chg="mod">
          <ac:chgData name="김경만" userId="8cab216f9b18b032" providerId="LiveId" clId="{4ED50C9F-4B5B-4DF8-938B-6E3DEB157C8B}" dt="2018-03-26T03:33:30.470" v="2038" actId="20577"/>
          <ac:spMkLst>
            <pc:docMk/>
            <pc:sldMk cId="255380393" sldId="267"/>
            <ac:spMk id="3" creationId="{F0739FEC-29D5-46BF-AE12-F280FB7D6B1C}"/>
          </ac:spMkLst>
        </pc:spChg>
      </pc:sldChg>
      <pc:sldChg chg="addSp delSp modSp">
        <pc:chgData name="김경만" userId="8cab216f9b18b032" providerId="LiveId" clId="{4ED50C9F-4B5B-4DF8-938B-6E3DEB157C8B}" dt="2018-03-26T03:52:42.536" v="3394" actId="20577"/>
        <pc:sldMkLst>
          <pc:docMk/>
          <pc:sldMk cId="4138104215" sldId="270"/>
        </pc:sldMkLst>
        <pc:spChg chg="mod">
          <ac:chgData name="김경만" userId="8cab216f9b18b032" providerId="LiveId" clId="{4ED50C9F-4B5B-4DF8-938B-6E3DEB157C8B}" dt="2018-03-26T03:52:42.536" v="3394" actId="20577"/>
          <ac:spMkLst>
            <pc:docMk/>
            <pc:sldMk cId="4138104215" sldId="270"/>
            <ac:spMk id="3" creationId="{5FBB3FCF-A8A5-4366-BA97-7BCF6D095996}"/>
          </ac:spMkLst>
        </pc:spChg>
        <pc:spChg chg="mod topLvl">
          <ac:chgData name="김경만" userId="8cab216f9b18b032" providerId="LiveId" clId="{4ED50C9F-4B5B-4DF8-938B-6E3DEB157C8B}" dt="2018-03-26T03:45:53.738" v="2809" actId="165"/>
          <ac:spMkLst>
            <pc:docMk/>
            <pc:sldMk cId="4138104215" sldId="270"/>
            <ac:spMk id="10" creationId="{C38B9B0C-47C9-4263-9C73-82C39EBB3C17}"/>
          </ac:spMkLst>
        </pc:spChg>
        <pc:grpChg chg="add del mod">
          <ac:chgData name="김경만" userId="8cab216f9b18b032" providerId="LiveId" clId="{4ED50C9F-4B5B-4DF8-938B-6E3DEB157C8B}" dt="2018-03-26T03:45:53.738" v="2809" actId="165"/>
          <ac:grpSpMkLst>
            <pc:docMk/>
            <pc:sldMk cId="4138104215" sldId="270"/>
            <ac:grpSpMk id="8" creationId="{DB53BCB2-023F-429A-AF2E-096F7EC50CA3}"/>
          </ac:grpSpMkLst>
        </pc:grpChg>
        <pc:picChg chg="mod topLvl">
          <ac:chgData name="김경만" userId="8cab216f9b18b032" providerId="LiveId" clId="{4ED50C9F-4B5B-4DF8-938B-6E3DEB157C8B}" dt="2018-03-26T03:45:53.738" v="2809" actId="165"/>
          <ac:picMkLst>
            <pc:docMk/>
            <pc:sldMk cId="4138104215" sldId="270"/>
            <ac:picMk id="9" creationId="{9BC77EFD-50C6-4340-9E31-83F746E54DF2}"/>
          </ac:picMkLst>
        </pc:picChg>
        <pc:picChg chg="add del">
          <ac:chgData name="김경만" userId="8cab216f9b18b032" providerId="LiveId" clId="{4ED50C9F-4B5B-4DF8-938B-6E3DEB157C8B}" dt="2018-03-26T03:45:24.862" v="2784" actId="20577"/>
          <ac:picMkLst>
            <pc:docMk/>
            <pc:sldMk cId="4138104215" sldId="270"/>
            <ac:picMk id="1026" creationId="{005167CA-76CC-4816-B289-E538C014A9F4}"/>
          </ac:picMkLst>
        </pc:picChg>
        <pc:picChg chg="add del">
          <ac:chgData name="김경만" userId="8cab216f9b18b032" providerId="LiveId" clId="{4ED50C9F-4B5B-4DF8-938B-6E3DEB157C8B}" dt="2018-03-26T03:45:25.933" v="2786" actId="20577"/>
          <ac:picMkLst>
            <pc:docMk/>
            <pc:sldMk cId="4138104215" sldId="270"/>
            <ac:picMk id="1028" creationId="{3E9D8231-C41D-4073-9453-9B487E1E9B01}"/>
          </ac:picMkLst>
        </pc:picChg>
      </pc:sldChg>
      <pc:sldChg chg="addSp delSp modSp add ord">
        <pc:chgData name="김경만" userId="8cab216f9b18b032" providerId="LiveId" clId="{4ED50C9F-4B5B-4DF8-938B-6E3DEB157C8B}" dt="2018-03-26T03:39:57.484" v="2426" actId="20577"/>
        <pc:sldMkLst>
          <pc:docMk/>
          <pc:sldMk cId="3273043781" sldId="272"/>
        </pc:sldMkLst>
        <pc:spChg chg="mod">
          <ac:chgData name="김경만" userId="8cab216f9b18b032" providerId="LiveId" clId="{4ED50C9F-4B5B-4DF8-938B-6E3DEB157C8B}" dt="2018-03-26T03:39:50.520" v="2424" actId="20577"/>
          <ac:spMkLst>
            <pc:docMk/>
            <pc:sldMk cId="3273043781" sldId="272"/>
            <ac:spMk id="2" creationId="{7CF7C95B-DA88-4301-A2B1-B791D304359A}"/>
          </ac:spMkLst>
        </pc:spChg>
        <pc:spChg chg="add del mod">
          <ac:chgData name="김경만" userId="8cab216f9b18b032" providerId="LiveId" clId="{4ED50C9F-4B5B-4DF8-938B-6E3DEB157C8B}" dt="2018-03-26T02:50:16.001" v="11" actId="20577"/>
          <ac:spMkLst>
            <pc:docMk/>
            <pc:sldMk cId="3273043781" sldId="272"/>
            <ac:spMk id="4" creationId="{5613DAB9-F961-46A8-8BDC-D24D0A1A86BC}"/>
          </ac:spMkLst>
        </pc:spChg>
        <pc:spChg chg="add del">
          <ac:chgData name="김경만" userId="8cab216f9b18b032" providerId="LiveId" clId="{4ED50C9F-4B5B-4DF8-938B-6E3DEB157C8B}" dt="2018-03-26T02:50:30.497" v="17" actId="478"/>
          <ac:spMkLst>
            <pc:docMk/>
            <pc:sldMk cId="3273043781" sldId="272"/>
            <ac:spMk id="8" creationId="{BA227083-0E5C-4F5F-8C01-65F960CE0C36}"/>
          </ac:spMkLst>
        </pc:spChg>
        <pc:spChg chg="del">
          <ac:chgData name="김경만" userId="8cab216f9b18b032" providerId="LiveId" clId="{4ED50C9F-4B5B-4DF8-938B-6E3DEB157C8B}" dt="2018-03-26T02:50:29.860" v="16" actId="478"/>
          <ac:spMkLst>
            <pc:docMk/>
            <pc:sldMk cId="3273043781" sldId="272"/>
            <ac:spMk id="9" creationId="{DED0793B-B108-425F-9D5B-DF05F1458E78}"/>
          </ac:spMkLst>
        </pc:spChg>
        <pc:spChg chg="add del mod">
          <ac:chgData name="김경만" userId="8cab216f9b18b032" providerId="LiveId" clId="{4ED50C9F-4B5B-4DF8-938B-6E3DEB157C8B}" dt="2018-03-26T02:50:28.174" v="15" actId="478"/>
          <ac:spMkLst>
            <pc:docMk/>
            <pc:sldMk cId="3273043781" sldId="272"/>
            <ac:spMk id="11" creationId="{580ECAE0-4FE6-4B1B-9BED-01C0F40896D7}"/>
          </ac:spMkLst>
        </pc:spChg>
        <pc:spChg chg="add del mod">
          <ac:chgData name="김경만" userId="8cab216f9b18b032" providerId="LiveId" clId="{4ED50C9F-4B5B-4DF8-938B-6E3DEB157C8B}" dt="2018-03-26T02:51:44.705" v="19" actId="20577"/>
          <ac:spMkLst>
            <pc:docMk/>
            <pc:sldMk cId="3273043781" sldId="272"/>
            <ac:spMk id="13" creationId="{C0443B05-97B2-4D77-9515-54E09E61874A}"/>
          </ac:spMkLst>
        </pc:spChg>
        <pc:spChg chg="add del mod">
          <ac:chgData name="김경만" userId="8cab216f9b18b032" providerId="LiveId" clId="{4ED50C9F-4B5B-4DF8-938B-6E3DEB157C8B}" dt="2018-03-26T03:32:43.372" v="2029" actId="478"/>
          <ac:spMkLst>
            <pc:docMk/>
            <pc:sldMk cId="3273043781" sldId="272"/>
            <ac:spMk id="15" creationId="{03F3620E-1B8B-4931-941A-D346C3999E53}"/>
          </ac:spMkLst>
        </pc:spChg>
        <pc:spChg chg="add del mod">
          <ac:chgData name="김경만" userId="8cab216f9b18b032" providerId="LiveId" clId="{4ED50C9F-4B5B-4DF8-938B-6E3DEB157C8B}" dt="2018-03-26T03:32:44.505" v="2030" actId="478"/>
          <ac:spMkLst>
            <pc:docMk/>
            <pc:sldMk cId="3273043781" sldId="272"/>
            <ac:spMk id="16" creationId="{C529D013-5D04-47F3-BD2E-A543FA754F69}"/>
          </ac:spMkLst>
        </pc:spChg>
        <pc:spChg chg="add del mod">
          <ac:chgData name="김경만" userId="8cab216f9b18b032" providerId="LiveId" clId="{4ED50C9F-4B5B-4DF8-938B-6E3DEB157C8B}" dt="2018-03-26T03:32:41.270" v="2028" actId="20577"/>
          <ac:spMkLst>
            <pc:docMk/>
            <pc:sldMk cId="3273043781" sldId="272"/>
            <ac:spMk id="17" creationId="{E9F16440-3D0F-4478-9E86-9EE61491EAD1}"/>
          </ac:spMkLst>
        </pc:spChg>
        <pc:spChg chg="add del mod">
          <ac:chgData name="김경만" userId="8cab216f9b18b032" providerId="LiveId" clId="{4ED50C9F-4B5B-4DF8-938B-6E3DEB157C8B}" dt="2018-03-26T03:32:48.167" v="2034" actId="20577"/>
          <ac:spMkLst>
            <pc:docMk/>
            <pc:sldMk cId="3273043781" sldId="272"/>
            <ac:spMk id="20" creationId="{980EFF41-D9E2-42C6-8803-DC3A7A01F842}"/>
          </ac:spMkLst>
        </pc:spChg>
        <pc:spChg chg="add del">
          <ac:chgData name="김경만" userId="8cab216f9b18b032" providerId="LiveId" clId="{4ED50C9F-4B5B-4DF8-938B-6E3DEB157C8B}" dt="2018-03-26T03:39:57.484" v="2426" actId="20577"/>
          <ac:spMkLst>
            <pc:docMk/>
            <pc:sldMk cId="3273043781" sldId="272"/>
            <ac:spMk id="22" creationId="{2FD54A71-546C-458B-B874-866C96744491}"/>
          </ac:spMkLst>
        </pc:spChg>
        <pc:picChg chg="add del mod">
          <ac:chgData name="김경만" userId="8cab216f9b18b032" providerId="LiveId" clId="{4ED50C9F-4B5B-4DF8-938B-6E3DEB157C8B}" dt="2018-03-26T03:32:47.505" v="2033" actId="478"/>
          <ac:picMkLst>
            <pc:docMk/>
            <pc:sldMk cId="3273043781" sldId="272"/>
            <ac:picMk id="5" creationId="{4025AC65-C36E-442B-BC21-CB624BAF62A6}"/>
          </ac:picMkLst>
        </pc:picChg>
        <pc:picChg chg="del">
          <ac:chgData name="김경만" userId="8cab216f9b18b032" providerId="LiveId" clId="{4ED50C9F-4B5B-4DF8-938B-6E3DEB157C8B}" dt="2018-03-26T02:50:15.048" v="10" actId="478"/>
          <ac:picMkLst>
            <pc:docMk/>
            <pc:sldMk cId="3273043781" sldId="272"/>
            <ac:picMk id="6" creationId="{93A77A92-059B-4B7D-9BBC-AEA185298920}"/>
          </ac:picMkLst>
        </pc:picChg>
        <pc:picChg chg="add del">
          <ac:chgData name="김경만" userId="8cab216f9b18b032" providerId="LiveId" clId="{4ED50C9F-4B5B-4DF8-938B-6E3DEB157C8B}" dt="2018-03-26T02:50:31.111" v="18" actId="478"/>
          <ac:picMkLst>
            <pc:docMk/>
            <pc:sldMk cId="3273043781" sldId="272"/>
            <ac:picMk id="7" creationId="{9494E29E-4369-4D18-AB21-DB3685DEAE2D}"/>
          </ac:picMkLst>
        </pc:picChg>
        <pc:picChg chg="add del mod">
          <ac:chgData name="김경만" userId="8cab216f9b18b032" providerId="LiveId" clId="{4ED50C9F-4B5B-4DF8-938B-6E3DEB157C8B}" dt="2018-03-26T03:32:37.238" v="2027" actId="20577"/>
          <ac:picMkLst>
            <pc:docMk/>
            <pc:sldMk cId="3273043781" sldId="272"/>
            <ac:picMk id="14" creationId="{8D84C1C8-B30F-4975-ACAA-5D3985C02ED1}"/>
          </ac:picMkLst>
        </pc:picChg>
        <pc:picChg chg="add del">
          <ac:chgData name="김경만" userId="8cab216f9b18b032" providerId="LiveId" clId="{4ED50C9F-4B5B-4DF8-938B-6E3DEB157C8B}" dt="2018-03-26T03:32:46.535" v="2032" actId="20577"/>
          <ac:picMkLst>
            <pc:docMk/>
            <pc:sldMk cId="3273043781" sldId="272"/>
            <ac:picMk id="18" creationId="{CCA7762B-493A-4B76-A22D-36C5A918A94A}"/>
          </ac:picMkLst>
        </pc:picChg>
        <pc:picChg chg="add">
          <ac:chgData name="김경만" userId="8cab216f9b18b032" providerId="LiveId" clId="{4ED50C9F-4B5B-4DF8-938B-6E3DEB157C8B}" dt="2018-03-26T03:32:48.167" v="2034" actId="20577"/>
          <ac:picMkLst>
            <pc:docMk/>
            <pc:sldMk cId="3273043781" sldId="272"/>
            <ac:picMk id="21" creationId="{FDFBF36A-7983-4B5A-BFBE-350E49772DF3}"/>
          </ac:picMkLst>
        </pc:picChg>
      </pc:sldChg>
      <pc:sldChg chg="addSp delSp modSp add ord">
        <pc:chgData name="김경만" userId="8cab216f9b18b032" providerId="LiveId" clId="{4ED50C9F-4B5B-4DF8-938B-6E3DEB157C8B}" dt="2018-03-26T03:36:28.596" v="2275" actId="14100"/>
        <pc:sldMkLst>
          <pc:docMk/>
          <pc:sldMk cId="1590840201" sldId="278"/>
        </pc:sldMkLst>
        <pc:spChg chg="mod">
          <ac:chgData name="김경만" userId="8cab216f9b18b032" providerId="LiveId" clId="{4ED50C9F-4B5B-4DF8-938B-6E3DEB157C8B}" dt="2018-03-26T03:34:10.039" v="2076" actId="14100"/>
          <ac:spMkLst>
            <pc:docMk/>
            <pc:sldMk cId="1590840201" sldId="278"/>
            <ac:spMk id="2" creationId="{7CF7C95B-DA88-4301-A2B1-B791D304359A}"/>
          </ac:spMkLst>
        </pc:spChg>
        <pc:spChg chg="add del mod">
          <ac:chgData name="김경만" userId="8cab216f9b18b032" providerId="LiveId" clId="{4ED50C9F-4B5B-4DF8-938B-6E3DEB157C8B}" dt="2018-03-26T03:31:32.402" v="1930" actId="693"/>
          <ac:spMkLst>
            <pc:docMk/>
            <pc:sldMk cId="1590840201" sldId="278"/>
            <ac:spMk id="3" creationId="{7257F011-356E-4C06-B979-A66EC4B2DBC5}"/>
          </ac:spMkLst>
        </pc:spChg>
        <pc:spChg chg="add del mod">
          <ac:chgData name="김경만" userId="8cab216f9b18b032" providerId="LiveId" clId="{4ED50C9F-4B5B-4DF8-938B-6E3DEB157C8B}" dt="2018-03-26T03:36:28.596" v="2275" actId="14100"/>
          <ac:spMkLst>
            <pc:docMk/>
            <pc:sldMk cId="1590840201" sldId="278"/>
            <ac:spMk id="4" creationId="{52ADB04C-25CC-4F3B-9716-36E68AF5BC3D}"/>
          </ac:spMkLst>
        </pc:spChg>
      </pc:sldChg>
      <pc:sldChg chg="addSp delSp modSp add">
        <pc:chgData name="김경만" userId="8cab216f9b18b032" providerId="LiveId" clId="{4ED50C9F-4B5B-4DF8-938B-6E3DEB157C8B}" dt="2018-03-26T03:40:59.593" v="2484" actId="20577"/>
        <pc:sldMkLst>
          <pc:docMk/>
          <pc:sldMk cId="2679379735" sldId="281"/>
        </pc:sldMkLst>
        <pc:spChg chg="add mod">
          <ac:chgData name="김경만" userId="8cab216f9b18b032" providerId="LiveId" clId="{4ED50C9F-4B5B-4DF8-938B-6E3DEB157C8B}" dt="2018-03-26T03:40:33.599" v="2462" actId="14100"/>
          <ac:spMkLst>
            <pc:docMk/>
            <pc:sldMk cId="2679379735" sldId="281"/>
            <ac:spMk id="4" creationId="{F82AD1DD-9B61-4699-B895-81BBCA90936A}"/>
          </ac:spMkLst>
        </pc:spChg>
        <pc:spChg chg="add mod">
          <ac:chgData name="김경만" userId="8cab216f9b18b032" providerId="LiveId" clId="{4ED50C9F-4B5B-4DF8-938B-6E3DEB157C8B}" dt="2018-03-26T03:40:28.068" v="2459" actId="1076"/>
          <ac:spMkLst>
            <pc:docMk/>
            <pc:sldMk cId="2679379735" sldId="281"/>
            <ac:spMk id="5" creationId="{DBFB44A8-0171-44BB-AAFD-EA48257EF758}"/>
          </ac:spMkLst>
        </pc:spChg>
        <pc:spChg chg="add mod">
          <ac:chgData name="김경만" userId="8cab216f9b18b032" providerId="LiveId" clId="{4ED50C9F-4B5B-4DF8-938B-6E3DEB157C8B}" dt="2018-03-26T03:40:41.018" v="2464" actId="1076"/>
          <ac:spMkLst>
            <pc:docMk/>
            <pc:sldMk cId="2679379735" sldId="281"/>
            <ac:spMk id="6" creationId="{0929520E-1A1F-4ED6-A11D-2BA60F3DF858}"/>
          </ac:spMkLst>
        </pc:spChg>
        <pc:spChg chg="add mod">
          <ac:chgData name="김경만" userId="8cab216f9b18b032" providerId="LiveId" clId="{4ED50C9F-4B5B-4DF8-938B-6E3DEB157C8B}" dt="2018-03-26T03:40:55.706" v="2482" actId="14100"/>
          <ac:spMkLst>
            <pc:docMk/>
            <pc:sldMk cId="2679379735" sldId="281"/>
            <ac:spMk id="7" creationId="{2A5570BD-D854-4A43-A91C-149254BCCF18}"/>
          </ac:spMkLst>
        </pc:spChg>
        <pc:spChg chg="add del">
          <ac:chgData name="김경만" userId="8cab216f9b18b032" providerId="LiveId" clId="{4ED50C9F-4B5B-4DF8-938B-6E3DEB157C8B}" dt="2018-03-26T03:40:59.593" v="2484" actId="20577"/>
          <ac:spMkLst>
            <pc:docMk/>
            <pc:sldMk cId="2679379735" sldId="281"/>
            <ac:spMk id="8" creationId="{AA430E9F-2B56-4EE1-B26A-EB6646068C3E}"/>
          </ac:spMkLst>
        </pc:spChg>
        <pc:spChg chg="add del">
          <ac:chgData name="김경만" userId="8cab216f9b18b032" providerId="LiveId" clId="{4ED50C9F-4B5B-4DF8-938B-6E3DEB157C8B}" dt="2018-03-26T03:40:59.593" v="2484" actId="20577"/>
          <ac:spMkLst>
            <pc:docMk/>
            <pc:sldMk cId="2679379735" sldId="281"/>
            <ac:spMk id="9" creationId="{E1DBC8D4-EB47-4B2F-85B9-3237765D90AE}"/>
          </ac:spMkLst>
        </pc:spChg>
        <pc:picChg chg="mod">
          <ac:chgData name="김경만" userId="8cab216f9b18b032" providerId="LiveId" clId="{4ED50C9F-4B5B-4DF8-938B-6E3DEB157C8B}" dt="2018-03-26T03:40:29.567" v="2461" actId="1076"/>
          <ac:picMkLst>
            <pc:docMk/>
            <pc:sldMk cId="2679379735" sldId="281"/>
            <ac:picMk id="21" creationId="{FDFBF36A-7983-4B5A-BFBE-350E49772DF3}"/>
          </ac:picMkLst>
        </pc:picChg>
      </pc:sldChg>
      <pc:sldChg chg="delSp modSp add">
        <pc:chgData name="김경만" userId="8cab216f9b18b032" providerId="LiveId" clId="{4ED50C9F-4B5B-4DF8-938B-6E3DEB157C8B}" dt="2018-03-26T03:54:47.139" v="3602" actId="20577"/>
        <pc:sldMkLst>
          <pc:docMk/>
          <pc:sldMk cId="3011862248" sldId="284"/>
        </pc:sldMkLst>
        <pc:spChg chg="mod">
          <ac:chgData name="김경만" userId="8cab216f9b18b032" providerId="LiveId" clId="{4ED50C9F-4B5B-4DF8-938B-6E3DEB157C8B}" dt="2018-03-26T03:42:50.911" v="2566" actId="20577"/>
          <ac:spMkLst>
            <pc:docMk/>
            <pc:sldMk cId="3011862248" sldId="284"/>
            <ac:spMk id="2" creationId="{02BD0D8A-9D68-4B72-B091-43D80B1453E7}"/>
          </ac:spMkLst>
        </pc:spChg>
        <pc:spChg chg="mod">
          <ac:chgData name="김경만" userId="8cab216f9b18b032" providerId="LiveId" clId="{4ED50C9F-4B5B-4DF8-938B-6E3DEB157C8B}" dt="2018-03-26T03:54:47.139" v="3602" actId="20577"/>
          <ac:spMkLst>
            <pc:docMk/>
            <pc:sldMk cId="3011862248" sldId="284"/>
            <ac:spMk id="3" creationId="{5FBB3FCF-A8A5-4366-BA97-7BCF6D095996}"/>
          </ac:spMkLst>
        </pc:spChg>
        <pc:grpChg chg="del">
          <ac:chgData name="김경만" userId="8cab216f9b18b032" providerId="LiveId" clId="{4ED50C9F-4B5B-4DF8-938B-6E3DEB157C8B}" dt="2018-03-26T03:42:48.271" v="2560" actId="478"/>
          <ac:grpSpMkLst>
            <pc:docMk/>
            <pc:sldMk cId="3011862248" sldId="284"/>
            <ac:grpSpMk id="8" creationId="{DB53BCB2-023F-429A-AF2E-096F7EC50CA3}"/>
          </ac:grpSpMkLst>
        </pc:grpChg>
      </pc:sldChg>
      <pc:sldMasterChg chg="modSldLayout">
        <pc:chgData name="김경만" userId="8cab216f9b18b032" providerId="LiveId" clId="{4ED50C9F-4B5B-4DF8-938B-6E3DEB157C8B}" dt="2018-03-26T03:44:40.691" v="2765" actId="20577"/>
        <pc:sldMasterMkLst>
          <pc:docMk/>
          <pc:sldMasterMk cId="3767968628" sldId="2147483660"/>
        </pc:sldMasterMkLst>
        <pc:sldLayoutChg chg="modSp">
          <pc:chgData name="김경만" userId="8cab216f9b18b032" providerId="LiveId" clId="{4ED50C9F-4B5B-4DF8-938B-6E3DEB157C8B}" dt="2018-03-26T03:44:40.691" v="2765" actId="20577"/>
          <pc:sldLayoutMkLst>
            <pc:docMk/>
            <pc:sldMasterMk cId="3767968628" sldId="2147483660"/>
            <pc:sldLayoutMk cId="761571725" sldId="2147483661"/>
          </pc:sldLayoutMkLst>
          <pc:spChg chg="mod">
            <ac:chgData name="김경만" userId="8cab216f9b18b032" providerId="LiveId" clId="{4ED50C9F-4B5B-4DF8-938B-6E3DEB157C8B}" dt="2018-03-26T03:44:40.691" v="2765" actId="20577"/>
            <ac:spMkLst>
              <pc:docMk/>
              <pc:sldMasterMk cId="3767968628" sldId="2147483660"/>
              <pc:sldLayoutMk cId="761571725" sldId="2147483661"/>
              <ac:spMk id="7" creationId="{271EAF2C-ED3B-4C5D-8DFB-AD80703E1D5B}"/>
            </ac:spMkLst>
          </pc:spChg>
        </pc:sldLayoutChg>
        <pc:sldLayoutChg chg="modSp">
          <pc:chgData name="김경만" userId="8cab216f9b18b032" providerId="LiveId" clId="{4ED50C9F-4B5B-4DF8-938B-6E3DEB157C8B}" dt="2018-03-26T03:44:40.691" v="2765" actId="20577"/>
          <pc:sldLayoutMkLst>
            <pc:docMk/>
            <pc:sldMasterMk cId="3767968628" sldId="2147483660"/>
            <pc:sldLayoutMk cId="144739744" sldId="2147483662"/>
          </pc:sldLayoutMkLst>
          <pc:spChg chg="mod">
            <ac:chgData name="김경만" userId="8cab216f9b18b032" providerId="LiveId" clId="{4ED50C9F-4B5B-4DF8-938B-6E3DEB157C8B}" dt="2018-03-26T03:44:40.691" v="2765" actId="20577"/>
            <ac:spMkLst>
              <pc:docMk/>
              <pc:sldMasterMk cId="3767968628" sldId="2147483660"/>
              <pc:sldLayoutMk cId="144739744" sldId="2147483662"/>
              <ac:spMk id="8" creationId="{B49FC37F-A5A9-4F3B-8718-6A03158D987A}"/>
            </ac:spMkLst>
          </pc:spChg>
        </pc:sldLayoutChg>
        <pc:sldLayoutChg chg="modSp">
          <pc:chgData name="김경만" userId="8cab216f9b18b032" providerId="LiveId" clId="{4ED50C9F-4B5B-4DF8-938B-6E3DEB157C8B}" dt="2018-03-26T03:44:40.691" v="2765" actId="20577"/>
          <pc:sldLayoutMkLst>
            <pc:docMk/>
            <pc:sldMasterMk cId="3767968628" sldId="2147483660"/>
            <pc:sldLayoutMk cId="2360016536" sldId="2147483664"/>
          </pc:sldLayoutMkLst>
          <pc:spChg chg="mod">
            <ac:chgData name="김경만" userId="8cab216f9b18b032" providerId="LiveId" clId="{4ED50C9F-4B5B-4DF8-938B-6E3DEB157C8B}" dt="2018-03-26T03:44:40.691" v="2765" actId="20577"/>
            <ac:spMkLst>
              <pc:docMk/>
              <pc:sldMasterMk cId="3767968628" sldId="2147483660"/>
              <pc:sldLayoutMk cId="2360016536" sldId="2147483664"/>
              <ac:spMk id="14" creationId="{5927EA6D-1881-417C-B80F-8CCA2812A300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33D65-1F5C-4F9B-B55C-8F93F7BE8E7E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CA00-2E20-4DC7-8338-4EC2D9FAD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3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DBE0E-C8B2-4E28-9FF4-CE025C0A5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DDE59-296E-4A1F-B8A6-02AC2D17A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5D5ED-ADC6-4702-9A7A-BC090CCF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5669C-FB22-4A9E-B4B3-13FC461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71EAF2C-ED3B-4C5D-8DFB-AD80703E1D5B}"/>
              </a:ext>
            </a:extLst>
          </p:cNvPr>
          <p:cNvSpPr txBox="1">
            <a:spLocks/>
          </p:cNvSpPr>
          <p:nvPr/>
        </p:nvSpPr>
        <p:spPr>
          <a:xfrm>
            <a:off x="6660232" y="6381330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909A83-DBC2-4F90-BA29-E100E1B4BC6B}" type="slidenum">
              <a:rPr lang="en-US" altLang="ko-KR" sz="1200" smtClean="0"/>
              <a:pPr/>
              <a:t>‹#›</a:t>
            </a:fld>
            <a:r>
              <a:rPr lang="en-US" altLang="ko-KR" sz="1200" dirty="0"/>
              <a:t> / 55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157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B9759-DDF2-47A7-B9B0-D8131E6F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C98A41-2302-452D-B56B-E4CA74270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E6477-FF3C-49F4-A6DE-97898DC5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02154-7CA7-4C00-8274-AE0B4971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578FB-BCF8-4E5C-AD81-097C44A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72CCBF-1E85-4D4C-826F-7F07E79A4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62DDA-9EE2-47AD-BEEC-9B2E65B81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06EEA-13E7-4D89-A879-E5159B12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75CA4-38BB-4457-A0F0-14C0DBFC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5A306-7908-4E2A-A7FB-0E3DA1E4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64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2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94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77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6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49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81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11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5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1E5AE-09CA-4C2F-8A85-B4034881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34000"/>
            <a:ext cx="7891200" cy="7848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34E8F-44DA-4E31-B7E6-EBC306B1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0737"/>
            <a:ext cx="7886700" cy="448116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77C30-581B-4A62-BFF1-A875ED01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3E100-DE86-43C1-BD79-FF7387DD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49FC37F-A5A9-4F3B-8718-6A03158D987A}"/>
              </a:ext>
            </a:extLst>
          </p:cNvPr>
          <p:cNvSpPr txBox="1">
            <a:spLocks/>
          </p:cNvSpPr>
          <p:nvPr/>
        </p:nvSpPr>
        <p:spPr>
          <a:xfrm>
            <a:off x="6660232" y="6381330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909A83-DBC2-4F90-BA29-E100E1B4BC6B}" type="slidenum">
              <a:rPr lang="en-US" altLang="ko-KR" sz="1200" smtClean="0"/>
              <a:pPr/>
              <a:t>‹#›</a:t>
            </a:fld>
            <a:r>
              <a:rPr lang="en-US" altLang="ko-KR" sz="1200" dirty="0"/>
              <a:t> / 55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739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01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35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0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66490-F053-48BC-95FD-FB572A17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895CE-F64F-4547-938D-7CFFC3BBA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B5D88-7B5B-4B24-99E4-A2952146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EDF57-30C6-46A7-A811-3021D9E2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A7A21-26C0-4A33-97AE-A0C75D4A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0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0B781-97B3-42C9-8D89-D96B1501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7E764-3029-45BC-B92E-0724202D6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720735"/>
            <a:ext cx="3886200" cy="445622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22742-5534-4A5A-B48F-F4026CE1F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20735"/>
            <a:ext cx="3886200" cy="44562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507FA-4DC1-475A-BB9D-5E403F3E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9E489-BFB7-4E88-82F6-763A4F42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5927EA6D-1881-417C-B80F-8CCA2812A300}"/>
              </a:ext>
            </a:extLst>
          </p:cNvPr>
          <p:cNvSpPr txBox="1">
            <a:spLocks/>
          </p:cNvSpPr>
          <p:nvPr/>
        </p:nvSpPr>
        <p:spPr>
          <a:xfrm>
            <a:off x="6660232" y="6381330"/>
            <a:ext cx="21336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lang="ko-KR" alt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909A83-DBC2-4F90-BA29-E100E1B4BC6B}" type="slidenum">
              <a:rPr lang="en-US" altLang="ko-KR" sz="1200" smtClean="0"/>
              <a:pPr/>
              <a:t>‹#›</a:t>
            </a:fld>
            <a:r>
              <a:rPr lang="en-US" altLang="ko-KR" sz="1200" dirty="0"/>
              <a:t> / 55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001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77E94-5F23-4796-8CC5-A9495361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AD52B-F6BC-4F49-BDB4-B742740F5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CA521-E395-4B3A-BB24-66D1FE83D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80DDD5-1391-4881-9882-84BE260A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78C974-DD9E-44E9-A82A-CEFDC7D6D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00DD04-96C5-463C-96A1-6976ABD9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47A8A7-BAFA-4AB4-82E7-12529129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05E0F9-F155-4093-BA43-4FB1F39C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7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DF777-D18E-46B0-B002-11DCD74D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AEF6DB-3623-471A-AF03-DE9CB132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2FC96C-2169-4EDA-85F6-19ECF289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C58A23-DCCE-4749-8011-D21BB149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6DE25D-BE24-49E7-89FA-11A77988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0ADAF-FEE3-411D-935F-2F22729C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6AAB58-1473-40C1-89B0-F0569455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9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5CF6E-CE2D-4335-99A3-462A091B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71C7B-12D8-4E44-BBCE-3EC84B85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16C083-3DE9-4B1C-A1FE-1ECE45DDD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C821A-45EF-4F11-858E-6D8155CA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B12D4-DDF4-4213-8782-37698446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49F4-3D08-4B6F-A1AA-65B866B5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8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380B2-7F1B-45B9-9B14-3701EC9C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6B5E3D-AC4E-426D-9CC2-D30B533A4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B419E-BDB6-4358-AF68-227F4E07E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A1616-3877-4908-824C-5035916D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26EC3-366F-4C4F-8ED3-02A6A426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A103D8-75BE-4895-8FF2-F74E9021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6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EDA5776A-5158-4CC6-9C2E-43755EFFA3B0}"/>
              </a:ext>
            </a:extLst>
          </p:cNvPr>
          <p:cNvSpPr/>
          <p:nvPr/>
        </p:nvSpPr>
        <p:spPr>
          <a:xfrm>
            <a:off x="7191118" y="-1738"/>
            <a:ext cx="1042208" cy="1252253"/>
          </a:xfrm>
          <a:prstGeom prst="parallelogram">
            <a:avLst>
              <a:gd name="adj" fmla="val 7786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4CD42464-2CA8-44FC-9FD7-E4DEAB53FA0D}"/>
              </a:ext>
            </a:extLst>
          </p:cNvPr>
          <p:cNvSpPr/>
          <p:nvPr/>
        </p:nvSpPr>
        <p:spPr>
          <a:xfrm>
            <a:off x="7486651" y="-3476"/>
            <a:ext cx="1042208" cy="1252253"/>
          </a:xfrm>
          <a:prstGeom prst="parallelogram">
            <a:avLst>
              <a:gd name="adj" fmla="val 77861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B96A5CCC-EC9E-4A80-9F5D-19B8A858D7EB}"/>
              </a:ext>
            </a:extLst>
          </p:cNvPr>
          <p:cNvSpPr/>
          <p:nvPr/>
        </p:nvSpPr>
        <p:spPr>
          <a:xfrm>
            <a:off x="6874128" y="2"/>
            <a:ext cx="1042208" cy="1252253"/>
          </a:xfrm>
          <a:prstGeom prst="parallelogram">
            <a:avLst>
              <a:gd name="adj" fmla="val 77861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CE826-C1DF-49B9-A61B-40E9153E2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84879"/>
            <a:ext cx="7886700" cy="46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C327D-DD7B-468C-8301-77AE135BF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15C64-F2A3-4988-BE09-4B04B2533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F8DDE-6560-4530-B57B-FBBC945D3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자유형 7">
            <a:extLst>
              <a:ext uri="{FF2B5EF4-FFF2-40B4-BE49-F238E27FC236}">
                <a16:creationId xmlns:a16="http://schemas.microsoft.com/office/drawing/2014/main" id="{C37C44E6-F9A7-480F-8AD0-6C6D428BC2BB}"/>
              </a:ext>
            </a:extLst>
          </p:cNvPr>
          <p:cNvSpPr/>
          <p:nvPr/>
        </p:nvSpPr>
        <p:spPr>
          <a:xfrm>
            <a:off x="2" y="-1430"/>
            <a:ext cx="7598441" cy="1253683"/>
          </a:xfrm>
          <a:custGeom>
            <a:avLst/>
            <a:gdLst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8208000 w 8208000"/>
              <a:gd name="connsiteY2" fmla="*/ 91440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7380312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5652120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7134735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400"/>
              <a:gd name="connsiteX1" fmla="*/ 8208000 w 8208000"/>
              <a:gd name="connsiteY1" fmla="*/ 0 h 914400"/>
              <a:gd name="connsiteX2" fmla="*/ 6569201 w 8208000"/>
              <a:gd name="connsiteY2" fmla="*/ 908720 h 914400"/>
              <a:gd name="connsiteX3" fmla="*/ 0 w 8208000"/>
              <a:gd name="connsiteY3" fmla="*/ 914400 h 914400"/>
              <a:gd name="connsiteX4" fmla="*/ 0 w 8208000"/>
              <a:gd name="connsiteY4" fmla="*/ 0 h 914400"/>
              <a:gd name="connsiteX0" fmla="*/ 0 w 8208000"/>
              <a:gd name="connsiteY0" fmla="*/ 0 h 914785"/>
              <a:gd name="connsiteX1" fmla="*/ 8208000 w 8208000"/>
              <a:gd name="connsiteY1" fmla="*/ 0 h 914785"/>
              <a:gd name="connsiteX2" fmla="*/ 7335400 w 8208000"/>
              <a:gd name="connsiteY2" fmla="*/ 914785 h 914785"/>
              <a:gd name="connsiteX3" fmla="*/ 0 w 8208000"/>
              <a:gd name="connsiteY3" fmla="*/ 914400 h 914785"/>
              <a:gd name="connsiteX4" fmla="*/ 0 w 8208000"/>
              <a:gd name="connsiteY4" fmla="*/ 0 h 91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8000" h="914785">
                <a:moveTo>
                  <a:pt x="0" y="0"/>
                </a:moveTo>
                <a:lnTo>
                  <a:pt x="8208000" y="0"/>
                </a:lnTo>
                <a:lnTo>
                  <a:pt x="7335400" y="91478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99D7F9-E65D-4F4B-9C0C-53167631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1" y="232626"/>
            <a:ext cx="7891895" cy="78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6796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DE76-6422-4000-9109-4A796E9FC590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77C6-EEE9-49F9-A5B6-7CC52B54A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5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lm386.pdf" TargetMode="External"/><Relationship Id="rId2" Type="http://schemas.openxmlformats.org/officeDocument/2006/relationships/hyperlink" Target="https://lowvoltage.wordpress.com/2011/05/15/lm386-mic-am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Ao6KD8f9J4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0294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0" y="2466604"/>
            <a:ext cx="721797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1" y="2327988"/>
            <a:ext cx="220272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9084" y="0"/>
            <a:ext cx="4274916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620480"/>
            <a:ext cx="168285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BCB3AA-25E9-478F-9A5D-450400B93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92" y="4525347"/>
            <a:ext cx="5204792" cy="173736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3600" dirty="0">
                <a:solidFill>
                  <a:prstClr val="black"/>
                </a:solidFill>
              </a:rPr>
              <a:t>특정 소리로 스위치 조작</a:t>
            </a:r>
            <a:br>
              <a:rPr lang="en-US" altLang="ko-KR" sz="3600" dirty="0">
                <a:solidFill>
                  <a:prstClr val="black"/>
                </a:solidFill>
              </a:rPr>
            </a:br>
            <a:r>
              <a:rPr lang="ko-KR" altLang="en-US" sz="2000" dirty="0">
                <a:solidFill>
                  <a:prstClr val="black"/>
                </a:solidFill>
              </a:rPr>
              <a:t>종합설계프로젝트 계획 발표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0F37D4-A0C2-4833-9AD3-C5046A27D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8071" y="4525347"/>
            <a:ext cx="2408466" cy="1737360"/>
          </a:xfrm>
        </p:spPr>
        <p:txBody>
          <a:bodyPr anchor="ctr">
            <a:normAutofit/>
          </a:bodyPr>
          <a:lstStyle/>
          <a:p>
            <a:pPr algn="l">
              <a:lnSpc>
                <a:spcPct val="75000"/>
              </a:lnSpc>
            </a:pPr>
            <a:r>
              <a:rPr lang="ko-KR" altLang="en-US" sz="1800" dirty="0"/>
              <a:t>컴퓨터공학과</a:t>
            </a:r>
            <a:endParaRPr lang="en-US" altLang="ko-KR" sz="1800" dirty="0"/>
          </a:p>
          <a:p>
            <a:pPr algn="l">
              <a:lnSpc>
                <a:spcPct val="75000"/>
              </a:lnSpc>
            </a:pPr>
            <a:r>
              <a:rPr lang="en-US" altLang="ko-KR" dirty="0"/>
              <a:t>20135506 </a:t>
            </a:r>
            <a:r>
              <a:rPr lang="ko-KR" altLang="en-US" dirty="0"/>
              <a:t>김경만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004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(3): Threshold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Claps(3):</a:t>
            </a:r>
            <a:r>
              <a:rPr lang="ko-KR" altLang="en-US" sz="1400" dirty="0"/>
              <a:t> </a:t>
            </a:r>
            <a:r>
              <a:rPr lang="en-US" altLang="ko-KR" sz="1400" dirty="0"/>
              <a:t>~4,500ms</a:t>
            </a:r>
            <a:endParaRPr lang="ko-KR" altLang="en-US" sz="1400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4BAF5B38-DBEB-4DAE-A641-51112C444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061" y="1720850"/>
            <a:ext cx="7385878" cy="448151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D4A4BD-5934-42F5-B155-B49BAAC6C287}"/>
              </a:ext>
            </a:extLst>
          </p:cNvPr>
          <p:cNvSpPr/>
          <p:nvPr/>
        </p:nvSpPr>
        <p:spPr>
          <a:xfrm>
            <a:off x="1820411" y="2919368"/>
            <a:ext cx="838899" cy="1770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56B28-6173-4E5B-8BB9-3E3E5F3D4688}"/>
              </a:ext>
            </a:extLst>
          </p:cNvPr>
          <p:cNvSpPr txBox="1"/>
          <p:nvPr/>
        </p:nvSpPr>
        <p:spPr>
          <a:xfrm>
            <a:off x="1663116" y="4689445"/>
            <a:ext cx="11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Clap #1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AC56FB-65A1-448B-B2CC-4FA4DC6B57DF}"/>
              </a:ext>
            </a:extLst>
          </p:cNvPr>
          <p:cNvSpPr/>
          <p:nvPr/>
        </p:nvSpPr>
        <p:spPr>
          <a:xfrm>
            <a:off x="4054871" y="2919368"/>
            <a:ext cx="838899" cy="1770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721F77-1B12-4FDF-AD8D-24FDAE2FCB8D}"/>
              </a:ext>
            </a:extLst>
          </p:cNvPr>
          <p:cNvSpPr txBox="1"/>
          <p:nvPr/>
        </p:nvSpPr>
        <p:spPr>
          <a:xfrm>
            <a:off x="3897576" y="4689445"/>
            <a:ext cx="11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Clap #2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7ABB49-B78E-402B-842A-4D02F6CA01D9}"/>
              </a:ext>
            </a:extLst>
          </p:cNvPr>
          <p:cNvSpPr/>
          <p:nvPr/>
        </p:nvSpPr>
        <p:spPr>
          <a:xfrm>
            <a:off x="6562291" y="2919368"/>
            <a:ext cx="838899" cy="1770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C8208-CA90-4D23-8A75-9438F6EE2AD7}"/>
              </a:ext>
            </a:extLst>
          </p:cNvPr>
          <p:cNvSpPr txBox="1"/>
          <p:nvPr/>
        </p:nvSpPr>
        <p:spPr>
          <a:xfrm>
            <a:off x="6404996" y="4689445"/>
            <a:ext cx="11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Clap #3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0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(3): Threshold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Claps(3):</a:t>
            </a:r>
            <a:r>
              <a:rPr lang="ko-KR" altLang="en-US" sz="1400" dirty="0"/>
              <a:t> </a:t>
            </a:r>
            <a:r>
              <a:rPr lang="en-US" altLang="ko-KR" sz="1400" dirty="0"/>
              <a:t>~4,500ms</a:t>
            </a:r>
            <a:endParaRPr lang="ko-KR" altLang="en-US" sz="1400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4BAF5B38-DBEB-4DAE-A641-51112C444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061" y="1720850"/>
            <a:ext cx="7385878" cy="448151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D4A4BD-5934-42F5-B155-B49BAAC6C287}"/>
              </a:ext>
            </a:extLst>
          </p:cNvPr>
          <p:cNvSpPr/>
          <p:nvPr/>
        </p:nvSpPr>
        <p:spPr>
          <a:xfrm>
            <a:off x="1820411" y="2919368"/>
            <a:ext cx="838899" cy="1770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56B28-6173-4E5B-8BB9-3E3E5F3D4688}"/>
              </a:ext>
            </a:extLst>
          </p:cNvPr>
          <p:cNvSpPr txBox="1"/>
          <p:nvPr/>
        </p:nvSpPr>
        <p:spPr>
          <a:xfrm>
            <a:off x="1663116" y="4689445"/>
            <a:ext cx="11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Clap #1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6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(3): Threshold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#1: 1,000~1,400ms(400ms)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20㏈FS</a:t>
            </a:r>
            <a:endParaRPr lang="ko-KR" altLang="en-US" sz="14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58EDCF6-7402-4138-90D7-E3E653B08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</p:spTree>
    <p:extLst>
      <p:ext uri="{BB962C8B-B14F-4D97-AF65-F5344CB8AC3E}">
        <p14:creationId xmlns:p14="http://schemas.microsoft.com/office/powerpoint/2010/main" val="3465778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(3): Threshold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486D1E-32AE-4FD4-B146-25AF8F9E6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Test</a:t>
            </a:r>
            <a:r>
              <a:rPr lang="ko-KR" altLang="en-US" sz="1400" dirty="0"/>
              <a:t> </a:t>
            </a:r>
            <a:r>
              <a:rPr lang="en-US" altLang="ko-KR" sz="1400" dirty="0"/>
              <a:t>#1: 10sec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22㏈FS / Clap</a:t>
            </a:r>
            <a:r>
              <a:rPr lang="ko-KR" altLang="en-US" sz="1400" dirty="0"/>
              <a:t> </a:t>
            </a:r>
            <a:r>
              <a:rPr lang="en-US" altLang="ko-KR" sz="1400" dirty="0"/>
              <a:t>~4,500ms, Voice</a:t>
            </a:r>
            <a:r>
              <a:rPr lang="ko-KR" altLang="en-US" sz="1400" dirty="0"/>
              <a:t> </a:t>
            </a:r>
            <a:r>
              <a:rPr lang="en-US" altLang="ko-KR" sz="1400" dirty="0"/>
              <a:t>~10,000ms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DCE7B6-D652-46EB-AC23-CF9A678E2198}"/>
              </a:ext>
            </a:extLst>
          </p:cNvPr>
          <p:cNvSpPr/>
          <p:nvPr/>
        </p:nvSpPr>
        <p:spPr>
          <a:xfrm>
            <a:off x="4186106" y="2919368"/>
            <a:ext cx="3372374" cy="1770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DB0AC-940F-4842-82EE-040A92165EE5}"/>
              </a:ext>
            </a:extLst>
          </p:cNvPr>
          <p:cNvSpPr txBox="1"/>
          <p:nvPr/>
        </p:nvSpPr>
        <p:spPr>
          <a:xfrm>
            <a:off x="5415092" y="4750063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Voice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61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65102CF1-0829-4CCD-A11D-D8A96DCDC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(3): Threshold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Voice: 5,200~5,400ms(200ms)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7㏈FS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278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(3): Threshold</a:t>
            </a:r>
            <a:endParaRPr lang="ko-KR" altLang="en-US" sz="32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58EDCF6-7402-4138-90D7-E3E653B084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69896"/>
            <a:ext cx="3886200" cy="23580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Comparison: Scope between clap and voice</a:t>
            </a:r>
            <a:endParaRPr lang="ko-KR" altLang="en-US" sz="1400" dirty="0"/>
          </a:p>
        </p:txBody>
      </p:sp>
      <p:pic>
        <p:nvPicPr>
          <p:cNvPr id="7" name="내용 개체 틀 13">
            <a:extLst>
              <a:ext uri="{FF2B5EF4-FFF2-40B4-BE49-F238E27FC236}">
                <a16:creationId xmlns:a16="http://schemas.microsoft.com/office/drawing/2014/main" id="{757CD179-14BA-47B2-BEBD-E47F98336A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769896"/>
            <a:ext cx="3886200" cy="23580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06681C-DAAE-4A86-B860-1B78E35A807B}"/>
              </a:ext>
            </a:extLst>
          </p:cNvPr>
          <p:cNvSpPr txBox="1"/>
          <p:nvPr/>
        </p:nvSpPr>
        <p:spPr>
          <a:xfrm>
            <a:off x="628651" y="512945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#1: 1,000~1,400ms(400ms)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E5912-2B9C-4981-93F8-80421BF813F5}"/>
              </a:ext>
            </a:extLst>
          </p:cNvPr>
          <p:cNvSpPr txBox="1"/>
          <p:nvPr/>
        </p:nvSpPr>
        <p:spPr>
          <a:xfrm>
            <a:off x="4509193" y="5127916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Voice: 5,200~5,400ms(200ms)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730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(3): Threshold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#1: 1,000~1,400ms(400ms)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20㏈FS</a:t>
            </a:r>
            <a:endParaRPr lang="ko-KR" altLang="en-US" sz="14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58EDCF6-7402-4138-90D7-E3E653B08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</p:spTree>
    <p:extLst>
      <p:ext uri="{BB962C8B-B14F-4D97-AF65-F5344CB8AC3E}">
        <p14:creationId xmlns:p14="http://schemas.microsoft.com/office/powerpoint/2010/main" val="3603434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(3): Threshold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#1: 1,000~1,400ms(400ms)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20㏈FS</a:t>
            </a:r>
            <a:endParaRPr lang="ko-KR" altLang="en-US" sz="14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58EDCF6-7402-4138-90D7-E3E653B08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CF5E57-D556-46E4-B8C4-199AD5BF201D}"/>
              </a:ext>
            </a:extLst>
          </p:cNvPr>
          <p:cNvCxnSpPr>
            <a:cxnSpLocks/>
          </p:cNvCxnSpPr>
          <p:nvPr/>
        </p:nvCxnSpPr>
        <p:spPr>
          <a:xfrm flipV="1">
            <a:off x="4626530" y="2114026"/>
            <a:ext cx="0" cy="337237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202EC2-32B7-4DB4-9551-03918DAB091E}"/>
              </a:ext>
            </a:extLst>
          </p:cNvPr>
          <p:cNvSpPr txBox="1"/>
          <p:nvPr/>
        </p:nvSpPr>
        <p:spPr>
          <a:xfrm>
            <a:off x="4666378" y="3250019"/>
            <a:ext cx="113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±20</a:t>
            </a:r>
            <a:r>
              <a:rPr lang="ko-KR" altLang="en-US" b="1" dirty="0">
                <a:solidFill>
                  <a:srgbClr val="FF0000"/>
                </a:solidFill>
              </a:rPr>
              <a:t>㏈</a:t>
            </a:r>
            <a:r>
              <a:rPr lang="en-US" altLang="ko-KR" b="1" dirty="0">
                <a:solidFill>
                  <a:srgbClr val="FF0000"/>
                </a:solidFill>
              </a:rPr>
              <a:t>FS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6C86B6-702F-4FE2-AADF-26BBF5F495DD}"/>
              </a:ext>
            </a:extLst>
          </p:cNvPr>
          <p:cNvCxnSpPr/>
          <p:nvPr/>
        </p:nvCxnSpPr>
        <p:spPr>
          <a:xfrm>
            <a:off x="4135774" y="2114026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FC6ECD-52FE-4336-ACB5-2DF9E1E172F4}"/>
              </a:ext>
            </a:extLst>
          </p:cNvPr>
          <p:cNvCxnSpPr/>
          <p:nvPr/>
        </p:nvCxnSpPr>
        <p:spPr>
          <a:xfrm>
            <a:off x="4135774" y="5471019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442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65102CF1-0829-4CCD-A11D-D8A96DCDC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(3): Threshold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Voice: 5,200~5,400ms(200ms)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7㏈FS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0865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65102CF1-0829-4CCD-A11D-D8A96DCDC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(3): Threshold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Voice: 5,200~5,400ms(200ms)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7㏈FS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CF5E57-D556-46E4-B8C4-199AD5BF201D}"/>
              </a:ext>
            </a:extLst>
          </p:cNvPr>
          <p:cNvCxnSpPr>
            <a:cxnSpLocks/>
          </p:cNvCxnSpPr>
          <p:nvPr/>
        </p:nvCxnSpPr>
        <p:spPr>
          <a:xfrm flipV="1">
            <a:off x="5557706" y="3120704"/>
            <a:ext cx="0" cy="132546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202EC2-32B7-4DB4-9551-03918DAB091E}"/>
              </a:ext>
            </a:extLst>
          </p:cNvPr>
          <p:cNvSpPr txBox="1"/>
          <p:nvPr/>
        </p:nvSpPr>
        <p:spPr>
          <a:xfrm>
            <a:off x="4892881" y="2741987"/>
            <a:ext cx="96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±7</a:t>
            </a:r>
            <a:r>
              <a:rPr lang="ko-KR" altLang="en-US" b="1" dirty="0">
                <a:solidFill>
                  <a:srgbClr val="FF0000"/>
                </a:solidFill>
              </a:rPr>
              <a:t>㏈</a:t>
            </a:r>
            <a:r>
              <a:rPr lang="en-US" altLang="ko-KR" b="1" dirty="0">
                <a:solidFill>
                  <a:srgbClr val="FF0000"/>
                </a:solidFill>
              </a:rPr>
              <a:t>FS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6C86B6-702F-4FE2-AADF-26BBF5F495DD}"/>
              </a:ext>
            </a:extLst>
          </p:cNvPr>
          <p:cNvCxnSpPr/>
          <p:nvPr/>
        </p:nvCxnSpPr>
        <p:spPr>
          <a:xfrm>
            <a:off x="5050172" y="3116011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FC6ECD-52FE-4336-ACB5-2DF9E1E172F4}"/>
              </a:ext>
            </a:extLst>
          </p:cNvPr>
          <p:cNvCxnSpPr/>
          <p:nvPr/>
        </p:nvCxnSpPr>
        <p:spPr>
          <a:xfrm>
            <a:off x="5050172" y="4446166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6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BAC3-EB7F-4C37-A12F-AAC7B8E6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92A46-2C9A-4DDF-9E65-AB93361F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2800" dirty="0"/>
              <a:t>아이디어</a:t>
            </a:r>
            <a:endParaRPr lang="en-US" altLang="ko-KR" sz="2800" dirty="0"/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2800" dirty="0"/>
              <a:t>소리 인식</a:t>
            </a:r>
            <a:endParaRPr lang="en-US" altLang="ko-KR" sz="2800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 분석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 알고리즘 </a:t>
            </a:r>
            <a:r>
              <a:rPr lang="en-US" altLang="ko-KR" sz="2400" dirty="0"/>
              <a:t>#1, #2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2800" dirty="0"/>
              <a:t>설계 개선</a:t>
            </a:r>
            <a:endParaRPr lang="en-US" altLang="ko-KR" sz="2800" dirty="0"/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 마이크 증폭 회로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400" dirty="0"/>
              <a:t> AVR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2800" dirty="0"/>
              <a:t>부품 목록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2800" dirty="0"/>
              <a:t>계획</a:t>
            </a:r>
          </a:p>
          <a:p>
            <a:pPr marL="457200" indent="-457200">
              <a:lnSpc>
                <a:spcPct val="100000"/>
              </a:lnSpc>
              <a:buFont typeface="+mj-lt"/>
              <a:buAutoNum type="romanUcPeriod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0626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(3): Threshold</a:t>
            </a:r>
            <a:endParaRPr lang="ko-KR" altLang="en-US" sz="32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58EDCF6-7402-4138-90D7-E3E653B084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69896"/>
            <a:ext cx="3886200" cy="23580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Comparison: Scope between clap and voice</a:t>
            </a:r>
            <a:endParaRPr lang="ko-KR" altLang="en-US" sz="1400" dirty="0"/>
          </a:p>
        </p:txBody>
      </p:sp>
      <p:pic>
        <p:nvPicPr>
          <p:cNvPr id="7" name="내용 개체 틀 13">
            <a:extLst>
              <a:ext uri="{FF2B5EF4-FFF2-40B4-BE49-F238E27FC236}">
                <a16:creationId xmlns:a16="http://schemas.microsoft.com/office/drawing/2014/main" id="{757CD179-14BA-47B2-BEBD-E47F98336A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769896"/>
            <a:ext cx="3886200" cy="23580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06681C-DAAE-4A86-B860-1B78E35A807B}"/>
              </a:ext>
            </a:extLst>
          </p:cNvPr>
          <p:cNvSpPr txBox="1"/>
          <p:nvPr/>
        </p:nvSpPr>
        <p:spPr>
          <a:xfrm>
            <a:off x="628651" y="512945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#1: 1,000~1,400ms(400ms)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E5912-2B9C-4981-93F8-80421BF813F5}"/>
              </a:ext>
            </a:extLst>
          </p:cNvPr>
          <p:cNvSpPr txBox="1"/>
          <p:nvPr/>
        </p:nvSpPr>
        <p:spPr>
          <a:xfrm>
            <a:off x="4509193" y="5127916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Voice: 5,200~5,400ms(200ms)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4205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(3): Threshold</a:t>
            </a:r>
            <a:endParaRPr lang="ko-KR" altLang="en-US" sz="32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58EDCF6-7402-4138-90D7-E3E653B084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69896"/>
            <a:ext cx="3886200" cy="23580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Comparison: Scope between clap and voice</a:t>
            </a:r>
            <a:endParaRPr lang="ko-KR" altLang="en-US" sz="1400" dirty="0"/>
          </a:p>
        </p:txBody>
      </p:sp>
      <p:pic>
        <p:nvPicPr>
          <p:cNvPr id="11" name="내용 개체 틀 13">
            <a:extLst>
              <a:ext uri="{FF2B5EF4-FFF2-40B4-BE49-F238E27FC236}">
                <a16:creationId xmlns:a16="http://schemas.microsoft.com/office/drawing/2014/main" id="{9789F7BB-8E82-4398-8C6F-E8FAD613A2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769896"/>
            <a:ext cx="3886200" cy="2358020"/>
          </a:xfr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CF5E57-D556-46E4-B8C4-199AD5BF201D}"/>
              </a:ext>
            </a:extLst>
          </p:cNvPr>
          <p:cNvCxnSpPr>
            <a:cxnSpLocks/>
          </p:cNvCxnSpPr>
          <p:nvPr/>
        </p:nvCxnSpPr>
        <p:spPr>
          <a:xfrm flipV="1">
            <a:off x="2524563" y="2982024"/>
            <a:ext cx="0" cy="167163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202EC2-32B7-4DB4-9551-03918DAB091E}"/>
              </a:ext>
            </a:extLst>
          </p:cNvPr>
          <p:cNvSpPr txBox="1"/>
          <p:nvPr/>
        </p:nvSpPr>
        <p:spPr>
          <a:xfrm>
            <a:off x="2572276" y="3244334"/>
            <a:ext cx="110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±20</a:t>
            </a:r>
            <a:r>
              <a:rPr lang="ko-KR" altLang="en-US" b="1" dirty="0">
                <a:solidFill>
                  <a:srgbClr val="FF0000"/>
                </a:solidFill>
              </a:rPr>
              <a:t>㏈</a:t>
            </a:r>
            <a:r>
              <a:rPr lang="en-US" altLang="ko-KR" b="1" dirty="0">
                <a:solidFill>
                  <a:srgbClr val="FF0000"/>
                </a:solidFill>
              </a:rPr>
              <a:t>FS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6C86B6-702F-4FE2-AADF-26BBF5F495DD}"/>
              </a:ext>
            </a:extLst>
          </p:cNvPr>
          <p:cNvCxnSpPr/>
          <p:nvPr/>
        </p:nvCxnSpPr>
        <p:spPr>
          <a:xfrm>
            <a:off x="2025942" y="2967039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FC6ECD-52FE-4336-ACB5-2DF9E1E172F4}"/>
              </a:ext>
            </a:extLst>
          </p:cNvPr>
          <p:cNvCxnSpPr/>
          <p:nvPr/>
        </p:nvCxnSpPr>
        <p:spPr>
          <a:xfrm>
            <a:off x="2025942" y="4653660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1513137-3656-464F-A944-1E78C376C260}"/>
              </a:ext>
            </a:extLst>
          </p:cNvPr>
          <p:cNvCxnSpPr>
            <a:cxnSpLocks/>
          </p:cNvCxnSpPr>
          <p:nvPr/>
        </p:nvCxnSpPr>
        <p:spPr>
          <a:xfrm flipV="1">
            <a:off x="7148381" y="3568767"/>
            <a:ext cx="0" cy="61436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B19A26-DD4D-4F82-BEC7-3389FA58AA39}"/>
              </a:ext>
            </a:extLst>
          </p:cNvPr>
          <p:cNvSpPr txBox="1"/>
          <p:nvPr/>
        </p:nvSpPr>
        <p:spPr>
          <a:xfrm>
            <a:off x="6452293" y="3238341"/>
            <a:ext cx="104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±7</a:t>
            </a:r>
            <a:r>
              <a:rPr lang="ko-KR" altLang="en-US" b="1" dirty="0">
                <a:solidFill>
                  <a:srgbClr val="FF0000"/>
                </a:solidFill>
              </a:rPr>
              <a:t>㏈</a:t>
            </a:r>
            <a:r>
              <a:rPr lang="en-US" altLang="ko-KR" b="1" dirty="0">
                <a:solidFill>
                  <a:srgbClr val="FF0000"/>
                </a:solidFill>
              </a:rPr>
              <a:t>FS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80944F5-07C4-4FBE-9C00-AA040C83BA69}"/>
              </a:ext>
            </a:extLst>
          </p:cNvPr>
          <p:cNvCxnSpPr/>
          <p:nvPr/>
        </p:nvCxnSpPr>
        <p:spPr>
          <a:xfrm>
            <a:off x="6645610" y="3568767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F193DD8-5B75-4B23-A875-F489F68E427A}"/>
              </a:ext>
            </a:extLst>
          </p:cNvPr>
          <p:cNvCxnSpPr/>
          <p:nvPr/>
        </p:nvCxnSpPr>
        <p:spPr>
          <a:xfrm>
            <a:off x="6645610" y="4183128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5186A7-F7FE-44E6-8804-63A826441103}"/>
              </a:ext>
            </a:extLst>
          </p:cNvPr>
          <p:cNvSpPr txBox="1"/>
          <p:nvPr/>
        </p:nvSpPr>
        <p:spPr>
          <a:xfrm>
            <a:off x="628651" y="512945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#1: 1,000~1,400ms(400ms)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247B86-10E8-49F1-9BC7-8BFA8B9A36CC}"/>
              </a:ext>
            </a:extLst>
          </p:cNvPr>
          <p:cNvSpPr txBox="1"/>
          <p:nvPr/>
        </p:nvSpPr>
        <p:spPr>
          <a:xfrm>
            <a:off x="4509193" y="5127916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Voice: 5,200~5,400ms(200ms)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0247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(3): Threshold</a:t>
            </a:r>
            <a:endParaRPr lang="ko-KR" altLang="en-US" sz="32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58EDCF6-7402-4138-90D7-E3E653B084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69896"/>
            <a:ext cx="3886200" cy="23580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Comparison: Scope between claps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1513137-3656-464F-A944-1E78C376C260}"/>
              </a:ext>
            </a:extLst>
          </p:cNvPr>
          <p:cNvCxnSpPr>
            <a:cxnSpLocks/>
          </p:cNvCxnSpPr>
          <p:nvPr/>
        </p:nvCxnSpPr>
        <p:spPr>
          <a:xfrm flipV="1">
            <a:off x="7148381" y="3568767"/>
            <a:ext cx="0" cy="61436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B19A26-DD4D-4F82-BEC7-3389FA58AA39}"/>
              </a:ext>
            </a:extLst>
          </p:cNvPr>
          <p:cNvSpPr txBox="1"/>
          <p:nvPr/>
        </p:nvSpPr>
        <p:spPr>
          <a:xfrm>
            <a:off x="6452293" y="3238341"/>
            <a:ext cx="104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±7</a:t>
            </a:r>
            <a:r>
              <a:rPr lang="ko-KR" altLang="en-US" b="1" dirty="0">
                <a:solidFill>
                  <a:srgbClr val="FF0000"/>
                </a:solidFill>
              </a:rPr>
              <a:t>㏈</a:t>
            </a:r>
            <a:r>
              <a:rPr lang="en-US" altLang="ko-KR" b="1" dirty="0">
                <a:solidFill>
                  <a:srgbClr val="FF0000"/>
                </a:solidFill>
              </a:rPr>
              <a:t>FS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80944F5-07C4-4FBE-9C00-AA040C83BA69}"/>
              </a:ext>
            </a:extLst>
          </p:cNvPr>
          <p:cNvCxnSpPr/>
          <p:nvPr/>
        </p:nvCxnSpPr>
        <p:spPr>
          <a:xfrm>
            <a:off x="6645610" y="3568767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F193DD8-5B75-4B23-A875-F489F68E427A}"/>
              </a:ext>
            </a:extLst>
          </p:cNvPr>
          <p:cNvCxnSpPr/>
          <p:nvPr/>
        </p:nvCxnSpPr>
        <p:spPr>
          <a:xfrm>
            <a:off x="6645610" y="4183128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5186A7-F7FE-44E6-8804-63A826441103}"/>
              </a:ext>
            </a:extLst>
          </p:cNvPr>
          <p:cNvSpPr txBox="1"/>
          <p:nvPr/>
        </p:nvSpPr>
        <p:spPr>
          <a:xfrm>
            <a:off x="628651" y="512945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#1: 1,000~1,400ms(400ms)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247B86-10E8-49F1-9BC7-8BFA8B9A36CC}"/>
              </a:ext>
            </a:extLst>
          </p:cNvPr>
          <p:cNvSpPr txBox="1"/>
          <p:nvPr/>
        </p:nvSpPr>
        <p:spPr>
          <a:xfrm>
            <a:off x="4509193" y="5127916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#2: 2,425~2,825ms(400ms)</a:t>
            </a:r>
            <a:endParaRPr lang="ko-KR" altLang="en-US" sz="1400" dirty="0"/>
          </a:p>
        </p:txBody>
      </p:sp>
      <p:pic>
        <p:nvPicPr>
          <p:cNvPr id="18" name="내용 개체 틀 26">
            <a:extLst>
              <a:ext uri="{FF2B5EF4-FFF2-40B4-BE49-F238E27FC236}">
                <a16:creationId xmlns:a16="http://schemas.microsoft.com/office/drawing/2014/main" id="{A026FF58-996B-4090-B917-F9BFA010C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5" y="1784318"/>
            <a:ext cx="1525236" cy="925463"/>
          </a:xfrm>
          <a:prstGeom prst="rect">
            <a:avLst/>
          </a:prstGeom>
        </p:spPr>
      </p:pic>
      <p:pic>
        <p:nvPicPr>
          <p:cNvPr id="21" name="내용 개체 틀 26">
            <a:extLst>
              <a:ext uri="{FF2B5EF4-FFF2-40B4-BE49-F238E27FC236}">
                <a16:creationId xmlns:a16="http://schemas.microsoft.com/office/drawing/2014/main" id="{75446643-4BE0-43B5-96DE-90C3308BA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24" y="1784318"/>
            <a:ext cx="1525235" cy="925463"/>
          </a:xfrm>
          <a:prstGeom prst="rect">
            <a:avLst/>
          </a:prstGeom>
        </p:spPr>
      </p:pic>
      <p:pic>
        <p:nvPicPr>
          <p:cNvPr id="22" name="내용 개체 틀 26">
            <a:extLst>
              <a:ext uri="{FF2B5EF4-FFF2-40B4-BE49-F238E27FC236}">
                <a16:creationId xmlns:a16="http://schemas.microsoft.com/office/drawing/2014/main" id="{D56D5274-0341-477D-819B-82A28EC06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82" y="1784510"/>
            <a:ext cx="1525235" cy="925463"/>
          </a:xfrm>
          <a:prstGeom prst="rect">
            <a:avLst/>
          </a:prstGeom>
        </p:spPr>
      </p:pic>
      <p:pic>
        <p:nvPicPr>
          <p:cNvPr id="23" name="내용 개체 틀 26">
            <a:extLst>
              <a:ext uri="{FF2B5EF4-FFF2-40B4-BE49-F238E27FC236}">
                <a16:creationId xmlns:a16="http://schemas.microsoft.com/office/drawing/2014/main" id="{7C59EB2A-1E19-4F2F-8625-8A2472429C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40" y="1784318"/>
            <a:ext cx="1533678" cy="930586"/>
          </a:xfrm>
          <a:prstGeom prst="rect">
            <a:avLst/>
          </a:prstGeom>
        </p:spPr>
      </p:pic>
      <p:pic>
        <p:nvPicPr>
          <p:cNvPr id="24" name="내용 개체 틀 26">
            <a:extLst>
              <a:ext uri="{FF2B5EF4-FFF2-40B4-BE49-F238E27FC236}">
                <a16:creationId xmlns:a16="http://schemas.microsoft.com/office/drawing/2014/main" id="{9B48B041-EACB-4FC8-AC6F-32C19E091B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098" y="1784510"/>
            <a:ext cx="1533679" cy="930586"/>
          </a:xfrm>
          <a:prstGeom prst="rect">
            <a:avLst/>
          </a:prstGeom>
        </p:spPr>
      </p:pic>
      <p:pic>
        <p:nvPicPr>
          <p:cNvPr id="28" name="내용 개체 틀 27">
            <a:extLst>
              <a:ext uri="{FF2B5EF4-FFF2-40B4-BE49-F238E27FC236}">
                <a16:creationId xmlns:a16="http://schemas.microsoft.com/office/drawing/2014/main" id="{EF349454-DC45-4A27-AF78-6FDC7AC8EF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769896"/>
            <a:ext cx="3886200" cy="23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74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(3): Threshold</a:t>
            </a:r>
            <a:endParaRPr lang="ko-KR" altLang="en-US" sz="32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58EDCF6-7402-4138-90D7-E3E653B084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69896"/>
            <a:ext cx="3886200" cy="2358020"/>
          </a:xfr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1513137-3656-464F-A944-1E78C376C260}"/>
              </a:ext>
            </a:extLst>
          </p:cNvPr>
          <p:cNvCxnSpPr>
            <a:cxnSpLocks/>
          </p:cNvCxnSpPr>
          <p:nvPr/>
        </p:nvCxnSpPr>
        <p:spPr>
          <a:xfrm flipV="1">
            <a:off x="7148381" y="3568767"/>
            <a:ext cx="0" cy="61436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B19A26-DD4D-4F82-BEC7-3389FA58AA39}"/>
              </a:ext>
            </a:extLst>
          </p:cNvPr>
          <p:cNvSpPr txBox="1"/>
          <p:nvPr/>
        </p:nvSpPr>
        <p:spPr>
          <a:xfrm>
            <a:off x="6452293" y="3238341"/>
            <a:ext cx="104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±7</a:t>
            </a:r>
            <a:r>
              <a:rPr lang="ko-KR" altLang="en-US" b="1" dirty="0">
                <a:solidFill>
                  <a:srgbClr val="FF0000"/>
                </a:solidFill>
              </a:rPr>
              <a:t>㏈</a:t>
            </a:r>
            <a:r>
              <a:rPr lang="en-US" altLang="ko-KR" b="1" dirty="0">
                <a:solidFill>
                  <a:srgbClr val="FF0000"/>
                </a:solidFill>
              </a:rPr>
              <a:t>FS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80944F5-07C4-4FBE-9C00-AA040C83BA69}"/>
              </a:ext>
            </a:extLst>
          </p:cNvPr>
          <p:cNvCxnSpPr/>
          <p:nvPr/>
        </p:nvCxnSpPr>
        <p:spPr>
          <a:xfrm>
            <a:off x="6645610" y="3568767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F193DD8-5B75-4B23-A875-F489F68E427A}"/>
              </a:ext>
            </a:extLst>
          </p:cNvPr>
          <p:cNvCxnSpPr/>
          <p:nvPr/>
        </p:nvCxnSpPr>
        <p:spPr>
          <a:xfrm>
            <a:off x="6645610" y="4183128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5186A7-F7FE-44E6-8804-63A826441103}"/>
              </a:ext>
            </a:extLst>
          </p:cNvPr>
          <p:cNvSpPr txBox="1"/>
          <p:nvPr/>
        </p:nvSpPr>
        <p:spPr>
          <a:xfrm>
            <a:off x="628651" y="512945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#1: 1,000~1,400ms(400ms)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247B86-10E8-49F1-9BC7-8BFA8B9A36CC}"/>
              </a:ext>
            </a:extLst>
          </p:cNvPr>
          <p:cNvSpPr txBox="1"/>
          <p:nvPr/>
        </p:nvSpPr>
        <p:spPr>
          <a:xfrm>
            <a:off x="4509193" y="5127916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#2: 2,425~2,825ms(400ms)</a:t>
            </a:r>
            <a:endParaRPr lang="ko-KR" altLang="en-US" sz="1400" dirty="0"/>
          </a:p>
        </p:txBody>
      </p:sp>
      <p:pic>
        <p:nvPicPr>
          <p:cNvPr id="18" name="내용 개체 틀 26">
            <a:extLst>
              <a:ext uri="{FF2B5EF4-FFF2-40B4-BE49-F238E27FC236}">
                <a16:creationId xmlns:a16="http://schemas.microsoft.com/office/drawing/2014/main" id="{A026FF58-996B-4090-B917-F9BFA010C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5" y="1784318"/>
            <a:ext cx="1525236" cy="925463"/>
          </a:xfrm>
          <a:prstGeom prst="rect">
            <a:avLst/>
          </a:prstGeom>
        </p:spPr>
      </p:pic>
      <p:pic>
        <p:nvPicPr>
          <p:cNvPr id="21" name="내용 개체 틀 26">
            <a:extLst>
              <a:ext uri="{FF2B5EF4-FFF2-40B4-BE49-F238E27FC236}">
                <a16:creationId xmlns:a16="http://schemas.microsoft.com/office/drawing/2014/main" id="{75446643-4BE0-43B5-96DE-90C3308BA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24" y="1784318"/>
            <a:ext cx="1525235" cy="925463"/>
          </a:xfrm>
          <a:prstGeom prst="rect">
            <a:avLst/>
          </a:prstGeom>
        </p:spPr>
      </p:pic>
      <p:pic>
        <p:nvPicPr>
          <p:cNvPr id="22" name="내용 개체 틀 26">
            <a:extLst>
              <a:ext uri="{FF2B5EF4-FFF2-40B4-BE49-F238E27FC236}">
                <a16:creationId xmlns:a16="http://schemas.microsoft.com/office/drawing/2014/main" id="{D56D5274-0341-477D-819B-82A28EC06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82" y="1784510"/>
            <a:ext cx="1525235" cy="925463"/>
          </a:xfrm>
          <a:prstGeom prst="rect">
            <a:avLst/>
          </a:prstGeom>
        </p:spPr>
      </p:pic>
      <p:pic>
        <p:nvPicPr>
          <p:cNvPr id="23" name="내용 개체 틀 26">
            <a:extLst>
              <a:ext uri="{FF2B5EF4-FFF2-40B4-BE49-F238E27FC236}">
                <a16:creationId xmlns:a16="http://schemas.microsoft.com/office/drawing/2014/main" id="{7C59EB2A-1E19-4F2F-8625-8A2472429C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40" y="1784318"/>
            <a:ext cx="1533678" cy="930586"/>
          </a:xfrm>
          <a:prstGeom prst="rect">
            <a:avLst/>
          </a:prstGeom>
        </p:spPr>
      </p:pic>
      <p:pic>
        <p:nvPicPr>
          <p:cNvPr id="24" name="내용 개체 틀 26">
            <a:extLst>
              <a:ext uri="{FF2B5EF4-FFF2-40B4-BE49-F238E27FC236}">
                <a16:creationId xmlns:a16="http://schemas.microsoft.com/office/drawing/2014/main" id="{9B48B041-EACB-4FC8-AC6F-32C19E091B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098" y="1784510"/>
            <a:ext cx="1533679" cy="930586"/>
          </a:xfrm>
          <a:prstGeom prst="rect">
            <a:avLst/>
          </a:prstGeom>
        </p:spPr>
      </p:pic>
      <p:pic>
        <p:nvPicPr>
          <p:cNvPr id="28" name="내용 개체 틀 27">
            <a:extLst>
              <a:ext uri="{FF2B5EF4-FFF2-40B4-BE49-F238E27FC236}">
                <a16:creationId xmlns:a16="http://schemas.microsoft.com/office/drawing/2014/main" id="{EF349454-DC45-4A27-AF78-6FDC7AC8EF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769896"/>
            <a:ext cx="3886200" cy="235802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5FD7507-A4A1-4439-8702-950EFD3FBC23}"/>
              </a:ext>
            </a:extLst>
          </p:cNvPr>
          <p:cNvGrpSpPr/>
          <p:nvPr/>
        </p:nvGrpSpPr>
        <p:grpSpPr>
          <a:xfrm>
            <a:off x="2984641" y="5565650"/>
            <a:ext cx="3166764" cy="570924"/>
            <a:chOff x="2984641" y="5484931"/>
            <a:chExt cx="3166764" cy="57092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D7458B-B9DA-4DAC-8D11-537C66EA4678}"/>
                </a:ext>
              </a:extLst>
            </p:cNvPr>
            <p:cNvSpPr txBox="1"/>
            <p:nvPr/>
          </p:nvSpPr>
          <p:spPr>
            <a:xfrm>
              <a:off x="2984641" y="5484931"/>
              <a:ext cx="3166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u="sng" dirty="0"/>
                <a:t>Threshold= +15~18</a:t>
              </a:r>
              <a:r>
                <a:rPr lang="ko-KR" altLang="en-US" sz="2000" b="1" u="sng" dirty="0"/>
                <a:t>㏈</a:t>
              </a:r>
              <a:r>
                <a:rPr lang="en-US" altLang="ko-KR" sz="2000" b="1" u="sng" dirty="0"/>
                <a:t>FS</a:t>
              </a:r>
              <a:endParaRPr lang="ko-KR" altLang="en-US" sz="2000" b="1" u="sng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5484C2-CE00-463B-B618-CB261266B097}"/>
                </a:ext>
              </a:extLst>
            </p:cNvPr>
            <p:cNvSpPr txBox="1"/>
            <p:nvPr/>
          </p:nvSpPr>
          <p:spPr>
            <a:xfrm>
              <a:off x="3720675" y="5809634"/>
              <a:ext cx="1694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(</a:t>
              </a:r>
              <a:r>
                <a:rPr lang="ko-KR" altLang="en-US" sz="1000" b="1" dirty="0"/>
                <a:t>마이크 </a:t>
              </a:r>
              <a:r>
                <a:rPr lang="ko-KR" altLang="en-US" sz="1000" b="1" dirty="0" err="1"/>
                <a:t>게인에</a:t>
              </a:r>
              <a:r>
                <a:rPr lang="ko-KR" altLang="en-US" sz="1000" b="1" dirty="0"/>
                <a:t> 따라 차이</a:t>
              </a:r>
              <a:r>
                <a:rPr lang="en-US" altLang="ko-KR" sz="1000" b="1" dirty="0"/>
                <a:t>)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56304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(4): Clap Recognition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#1: 1,000~1,400ms(400ms)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20㏈FS</a:t>
            </a:r>
            <a:endParaRPr lang="ko-KR" altLang="en-US" sz="14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58EDCF6-7402-4138-90D7-E3E653B08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</p:spTree>
    <p:extLst>
      <p:ext uri="{BB962C8B-B14F-4D97-AF65-F5344CB8AC3E}">
        <p14:creationId xmlns:p14="http://schemas.microsoft.com/office/powerpoint/2010/main" val="1710459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(4): Clap Recognition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#1: 1,000~1,400ms(400ms)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20㏈FS</a:t>
            </a:r>
            <a:endParaRPr lang="ko-KR" altLang="en-US" sz="14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58EDCF6-7402-4138-90D7-E3E653B08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0F5C00B-12C2-4575-94F3-E9083F8BF461}"/>
              </a:ext>
            </a:extLst>
          </p:cNvPr>
          <p:cNvCxnSpPr>
            <a:cxnSpLocks/>
          </p:cNvCxnSpPr>
          <p:nvPr/>
        </p:nvCxnSpPr>
        <p:spPr>
          <a:xfrm>
            <a:off x="2600587" y="4261607"/>
            <a:ext cx="45552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7D4A78-A8A2-4A44-A56B-A2BDD5F47144}"/>
              </a:ext>
            </a:extLst>
          </p:cNvPr>
          <p:cNvSpPr txBox="1"/>
          <p:nvPr/>
        </p:nvSpPr>
        <p:spPr>
          <a:xfrm>
            <a:off x="4111174" y="4261607"/>
            <a:ext cx="153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300~350ms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9D03064-9392-438A-B046-D10EADD5A9B1}"/>
              </a:ext>
            </a:extLst>
          </p:cNvPr>
          <p:cNvCxnSpPr/>
          <p:nvPr/>
        </p:nvCxnSpPr>
        <p:spPr>
          <a:xfrm>
            <a:off x="2600587" y="4127384"/>
            <a:ext cx="0" cy="2852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7BBB280-3AE1-41C1-B988-FB8FD47781AE}"/>
              </a:ext>
            </a:extLst>
          </p:cNvPr>
          <p:cNvCxnSpPr/>
          <p:nvPr/>
        </p:nvCxnSpPr>
        <p:spPr>
          <a:xfrm>
            <a:off x="7155809" y="4145560"/>
            <a:ext cx="0" cy="2852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505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(4): Clap Recognition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#1: 1,000~1,400ms(400ms)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20㏈FS</a:t>
            </a:r>
            <a:endParaRPr lang="ko-KR" altLang="en-US" sz="14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58EDCF6-7402-4138-90D7-E3E653B08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0F5C00B-12C2-4575-94F3-E9083F8BF461}"/>
              </a:ext>
            </a:extLst>
          </p:cNvPr>
          <p:cNvCxnSpPr>
            <a:cxnSpLocks/>
          </p:cNvCxnSpPr>
          <p:nvPr/>
        </p:nvCxnSpPr>
        <p:spPr>
          <a:xfrm>
            <a:off x="2600587" y="5511568"/>
            <a:ext cx="43622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7D4A78-A8A2-4A44-A56B-A2BDD5F47144}"/>
              </a:ext>
            </a:extLst>
          </p:cNvPr>
          <p:cNvSpPr txBox="1"/>
          <p:nvPr/>
        </p:nvSpPr>
        <p:spPr>
          <a:xfrm>
            <a:off x="2240908" y="5651004"/>
            <a:ext cx="115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3A77E1-DFA5-492B-AE0C-4B05A6B7C682}"/>
              </a:ext>
            </a:extLst>
          </p:cNvPr>
          <p:cNvCxnSpPr>
            <a:cxnSpLocks/>
          </p:cNvCxnSpPr>
          <p:nvPr/>
        </p:nvCxnSpPr>
        <p:spPr>
          <a:xfrm>
            <a:off x="3029824" y="5494791"/>
            <a:ext cx="108217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755C994-DF2D-4099-B1F6-A7F7A61E8B92}"/>
              </a:ext>
            </a:extLst>
          </p:cNvPr>
          <p:cNvCxnSpPr>
            <a:cxnSpLocks/>
          </p:cNvCxnSpPr>
          <p:nvPr/>
        </p:nvCxnSpPr>
        <p:spPr>
          <a:xfrm>
            <a:off x="4118994" y="5494791"/>
            <a:ext cx="115768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884B21-A29E-4AEB-9DF6-4A29BDD63B1E}"/>
              </a:ext>
            </a:extLst>
          </p:cNvPr>
          <p:cNvCxnSpPr>
            <a:cxnSpLocks/>
          </p:cNvCxnSpPr>
          <p:nvPr/>
        </p:nvCxnSpPr>
        <p:spPr>
          <a:xfrm>
            <a:off x="5276675" y="5494791"/>
            <a:ext cx="69628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913D6E4-AA22-41B0-85DA-04EAD787A2B6}"/>
              </a:ext>
            </a:extLst>
          </p:cNvPr>
          <p:cNvCxnSpPr>
            <a:cxnSpLocks/>
          </p:cNvCxnSpPr>
          <p:nvPr/>
        </p:nvCxnSpPr>
        <p:spPr>
          <a:xfrm>
            <a:off x="5972961" y="5494791"/>
            <a:ext cx="150163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9D03064-9392-438A-B046-D10EADD5A9B1}"/>
              </a:ext>
            </a:extLst>
          </p:cNvPr>
          <p:cNvCxnSpPr>
            <a:cxnSpLocks/>
          </p:cNvCxnSpPr>
          <p:nvPr/>
        </p:nvCxnSpPr>
        <p:spPr>
          <a:xfrm>
            <a:off x="2600587" y="3355596"/>
            <a:ext cx="0" cy="23573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D6552CC-DDBD-4FB2-B321-B94872C52457}"/>
              </a:ext>
            </a:extLst>
          </p:cNvPr>
          <p:cNvCxnSpPr>
            <a:cxnSpLocks/>
          </p:cNvCxnSpPr>
          <p:nvPr/>
        </p:nvCxnSpPr>
        <p:spPr>
          <a:xfrm>
            <a:off x="3029824" y="3355596"/>
            <a:ext cx="0" cy="23573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3D6A98F-730C-49F9-9AF9-B2ED2FE6EBB6}"/>
              </a:ext>
            </a:extLst>
          </p:cNvPr>
          <p:cNvCxnSpPr>
            <a:cxnSpLocks/>
          </p:cNvCxnSpPr>
          <p:nvPr/>
        </p:nvCxnSpPr>
        <p:spPr>
          <a:xfrm>
            <a:off x="4118994" y="3355596"/>
            <a:ext cx="0" cy="23573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7FF272C-C397-4B25-B627-22CFF1FEAE27}"/>
              </a:ext>
            </a:extLst>
          </p:cNvPr>
          <p:cNvCxnSpPr>
            <a:cxnSpLocks/>
          </p:cNvCxnSpPr>
          <p:nvPr/>
        </p:nvCxnSpPr>
        <p:spPr>
          <a:xfrm>
            <a:off x="5276675" y="3355596"/>
            <a:ext cx="0" cy="23573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7C637AD-CE31-4EBD-B91E-9AB22353BB19}"/>
              </a:ext>
            </a:extLst>
          </p:cNvPr>
          <p:cNvCxnSpPr>
            <a:cxnSpLocks/>
          </p:cNvCxnSpPr>
          <p:nvPr/>
        </p:nvCxnSpPr>
        <p:spPr>
          <a:xfrm flipH="1">
            <a:off x="5972961" y="3355596"/>
            <a:ext cx="1398" cy="23573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3E8E57-E425-48A4-87A7-72BF36458BC7}"/>
              </a:ext>
            </a:extLst>
          </p:cNvPr>
          <p:cNvCxnSpPr>
            <a:cxnSpLocks/>
          </p:cNvCxnSpPr>
          <p:nvPr/>
        </p:nvCxnSpPr>
        <p:spPr>
          <a:xfrm>
            <a:off x="7474591" y="3355596"/>
            <a:ext cx="0" cy="23573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4925A5-FCE7-4B34-B424-384F44666D11}"/>
              </a:ext>
            </a:extLst>
          </p:cNvPr>
          <p:cNvSpPr txBox="1"/>
          <p:nvPr/>
        </p:nvSpPr>
        <p:spPr>
          <a:xfrm>
            <a:off x="4339726" y="5647010"/>
            <a:ext cx="71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60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4716DD-9DB7-4244-9931-4BCB224C1C0F}"/>
              </a:ext>
            </a:extLst>
          </p:cNvPr>
          <p:cNvSpPr txBox="1"/>
          <p:nvPr/>
        </p:nvSpPr>
        <p:spPr>
          <a:xfrm>
            <a:off x="6145983" y="5651004"/>
            <a:ext cx="115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100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733D0E-C3C4-418F-992F-C45AA8175C3E}"/>
              </a:ext>
            </a:extLst>
          </p:cNvPr>
          <p:cNvSpPr txBox="1"/>
          <p:nvPr/>
        </p:nvSpPr>
        <p:spPr>
          <a:xfrm>
            <a:off x="7102153" y="5647010"/>
            <a:ext cx="74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ms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712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(4): Clap Recognition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#1: 1,000~1,400ms(400ms)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20㏈FS</a:t>
            </a:r>
            <a:endParaRPr lang="ko-KR" altLang="en-US" sz="14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58EDCF6-7402-4138-90D7-E3E653B08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0F5C00B-12C2-4575-94F3-E9083F8BF461}"/>
              </a:ext>
            </a:extLst>
          </p:cNvPr>
          <p:cNvCxnSpPr>
            <a:cxnSpLocks/>
          </p:cNvCxnSpPr>
          <p:nvPr/>
        </p:nvCxnSpPr>
        <p:spPr>
          <a:xfrm>
            <a:off x="2600587" y="5511568"/>
            <a:ext cx="43622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7D4A78-A8A2-4A44-A56B-A2BDD5F47144}"/>
              </a:ext>
            </a:extLst>
          </p:cNvPr>
          <p:cNvSpPr txBox="1"/>
          <p:nvPr/>
        </p:nvSpPr>
        <p:spPr>
          <a:xfrm>
            <a:off x="2586623" y="5648907"/>
            <a:ext cx="46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3A77E1-DFA5-492B-AE0C-4B05A6B7C682}"/>
              </a:ext>
            </a:extLst>
          </p:cNvPr>
          <p:cNvCxnSpPr>
            <a:cxnSpLocks/>
          </p:cNvCxnSpPr>
          <p:nvPr/>
        </p:nvCxnSpPr>
        <p:spPr>
          <a:xfrm>
            <a:off x="3029824" y="5494791"/>
            <a:ext cx="108217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755C994-DF2D-4099-B1F6-A7F7A61E8B92}"/>
              </a:ext>
            </a:extLst>
          </p:cNvPr>
          <p:cNvCxnSpPr>
            <a:cxnSpLocks/>
          </p:cNvCxnSpPr>
          <p:nvPr/>
        </p:nvCxnSpPr>
        <p:spPr>
          <a:xfrm>
            <a:off x="4118994" y="5494791"/>
            <a:ext cx="115768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884B21-A29E-4AEB-9DF6-4A29BDD63B1E}"/>
              </a:ext>
            </a:extLst>
          </p:cNvPr>
          <p:cNvCxnSpPr>
            <a:cxnSpLocks/>
          </p:cNvCxnSpPr>
          <p:nvPr/>
        </p:nvCxnSpPr>
        <p:spPr>
          <a:xfrm>
            <a:off x="5276675" y="5494791"/>
            <a:ext cx="69628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913D6E4-AA22-41B0-85DA-04EAD787A2B6}"/>
              </a:ext>
            </a:extLst>
          </p:cNvPr>
          <p:cNvCxnSpPr>
            <a:cxnSpLocks/>
          </p:cNvCxnSpPr>
          <p:nvPr/>
        </p:nvCxnSpPr>
        <p:spPr>
          <a:xfrm>
            <a:off x="5972961" y="5494791"/>
            <a:ext cx="150163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9D03064-9392-438A-B046-D10EADD5A9B1}"/>
              </a:ext>
            </a:extLst>
          </p:cNvPr>
          <p:cNvCxnSpPr>
            <a:cxnSpLocks/>
          </p:cNvCxnSpPr>
          <p:nvPr/>
        </p:nvCxnSpPr>
        <p:spPr>
          <a:xfrm>
            <a:off x="2600587" y="3355596"/>
            <a:ext cx="0" cy="23573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D6552CC-DDBD-4FB2-B321-B94872C52457}"/>
              </a:ext>
            </a:extLst>
          </p:cNvPr>
          <p:cNvCxnSpPr>
            <a:cxnSpLocks/>
          </p:cNvCxnSpPr>
          <p:nvPr/>
        </p:nvCxnSpPr>
        <p:spPr>
          <a:xfrm>
            <a:off x="3029824" y="3355596"/>
            <a:ext cx="0" cy="23573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3D6A98F-730C-49F9-9AF9-B2ED2FE6EBB6}"/>
              </a:ext>
            </a:extLst>
          </p:cNvPr>
          <p:cNvCxnSpPr>
            <a:cxnSpLocks/>
          </p:cNvCxnSpPr>
          <p:nvPr/>
        </p:nvCxnSpPr>
        <p:spPr>
          <a:xfrm>
            <a:off x="4118994" y="3355596"/>
            <a:ext cx="0" cy="23573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7FF272C-C397-4B25-B627-22CFF1FEAE27}"/>
              </a:ext>
            </a:extLst>
          </p:cNvPr>
          <p:cNvCxnSpPr>
            <a:cxnSpLocks/>
          </p:cNvCxnSpPr>
          <p:nvPr/>
        </p:nvCxnSpPr>
        <p:spPr>
          <a:xfrm>
            <a:off x="5276675" y="3355596"/>
            <a:ext cx="0" cy="23573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7C637AD-CE31-4EBD-B91E-9AB22353BB19}"/>
              </a:ext>
            </a:extLst>
          </p:cNvPr>
          <p:cNvCxnSpPr>
            <a:cxnSpLocks/>
          </p:cNvCxnSpPr>
          <p:nvPr/>
        </p:nvCxnSpPr>
        <p:spPr>
          <a:xfrm flipH="1">
            <a:off x="5972961" y="3355596"/>
            <a:ext cx="1398" cy="23573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53E8E57-E425-48A4-87A7-72BF36458BC7}"/>
              </a:ext>
            </a:extLst>
          </p:cNvPr>
          <p:cNvCxnSpPr>
            <a:cxnSpLocks/>
          </p:cNvCxnSpPr>
          <p:nvPr/>
        </p:nvCxnSpPr>
        <p:spPr>
          <a:xfrm>
            <a:off x="7474591" y="3355596"/>
            <a:ext cx="0" cy="23573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4925A5-FCE7-4B34-B424-384F44666D11}"/>
              </a:ext>
            </a:extLst>
          </p:cNvPr>
          <p:cNvSpPr txBox="1"/>
          <p:nvPr/>
        </p:nvSpPr>
        <p:spPr>
          <a:xfrm>
            <a:off x="4339726" y="5647010"/>
            <a:ext cx="71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60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4716DD-9DB7-4244-9931-4BCB224C1C0F}"/>
              </a:ext>
            </a:extLst>
          </p:cNvPr>
          <p:cNvSpPr txBox="1"/>
          <p:nvPr/>
        </p:nvSpPr>
        <p:spPr>
          <a:xfrm>
            <a:off x="6145983" y="5651004"/>
            <a:ext cx="115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100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733D0E-C3C4-418F-992F-C45AA8175C3E}"/>
              </a:ext>
            </a:extLst>
          </p:cNvPr>
          <p:cNvSpPr txBox="1"/>
          <p:nvPr/>
        </p:nvSpPr>
        <p:spPr>
          <a:xfrm>
            <a:off x="7102153" y="5647010"/>
            <a:ext cx="74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ms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B63181-AB37-49C7-9205-A2C350669D63}"/>
              </a:ext>
            </a:extLst>
          </p:cNvPr>
          <p:cNvSpPr txBox="1"/>
          <p:nvPr/>
        </p:nvSpPr>
        <p:spPr>
          <a:xfrm>
            <a:off x="2209460" y="2089826"/>
            <a:ext cx="121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start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947515-63D2-47E8-B444-A07781876246}"/>
              </a:ext>
            </a:extLst>
          </p:cNvPr>
          <p:cNvSpPr txBox="1"/>
          <p:nvPr/>
        </p:nvSpPr>
        <p:spPr>
          <a:xfrm>
            <a:off x="4088588" y="2089826"/>
            <a:ext cx="121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medium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FEB57-74E9-4D11-9BFB-39A7BA07430E}"/>
              </a:ext>
            </a:extLst>
          </p:cNvPr>
          <p:cNvSpPr txBox="1"/>
          <p:nvPr/>
        </p:nvSpPr>
        <p:spPr>
          <a:xfrm>
            <a:off x="6367248" y="2089826"/>
            <a:ext cx="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end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96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(4): Clap Recognition</a:t>
            </a:r>
            <a:endParaRPr lang="ko-KR" altLang="en-US" sz="32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58EDCF6-7402-4138-90D7-E3E653B084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69896"/>
            <a:ext cx="3886200" cy="2358020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604DF-D08C-45E5-ABBD-0741566E89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시작점과 </a:t>
            </a:r>
            <a:r>
              <a:rPr lang="ko-KR" altLang="en-US" sz="2000" dirty="0" err="1"/>
              <a:t>중간점</a:t>
            </a:r>
            <a:r>
              <a:rPr lang="en-US" altLang="ko-KR" sz="2000" dirty="0"/>
              <a:t>, </a:t>
            </a:r>
            <a:r>
              <a:rPr lang="ko-KR" altLang="en-US" sz="2000" dirty="0"/>
              <a:t>종점을 찾아 박수를 체크한다</a:t>
            </a:r>
            <a:endParaRPr lang="en-US" altLang="ko-KR" sz="2000" dirty="0"/>
          </a:p>
          <a:p>
            <a:r>
              <a:rPr lang="en-US" altLang="ko-KR" sz="2000" dirty="0"/>
              <a:t>Threshold</a:t>
            </a:r>
            <a:r>
              <a:rPr lang="ko-KR" altLang="en-US" sz="2000" dirty="0"/>
              <a:t>를 넘는 것 </a:t>
            </a:r>
            <a:r>
              <a:rPr lang="en-US" altLang="ko-KR" sz="2000" dirty="0"/>
              <a:t>2</a:t>
            </a:r>
            <a:r>
              <a:rPr lang="ko-KR" altLang="en-US" sz="2000" dirty="0"/>
              <a:t>개 체크</a:t>
            </a:r>
            <a:r>
              <a:rPr lang="en-US" altLang="ko-KR" sz="2000" dirty="0"/>
              <a:t>, </a:t>
            </a:r>
            <a:r>
              <a:rPr lang="ko-KR" altLang="en-US" sz="2000" dirty="0"/>
              <a:t>끝점 체크</a:t>
            </a:r>
            <a:r>
              <a:rPr lang="en-US" altLang="ko-KR" sz="2000" dirty="0"/>
              <a:t>…</a:t>
            </a:r>
          </a:p>
          <a:p>
            <a:endParaRPr lang="en-US" altLang="ko-KR" sz="2000" dirty="0"/>
          </a:p>
          <a:p>
            <a:r>
              <a:rPr lang="ko-KR" altLang="en-US" sz="2000" dirty="0"/>
              <a:t>난해한 디자인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#1: 1,000~1,400ms(400ms)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20㏈FS</a:t>
            </a:r>
            <a:endParaRPr lang="ko-KR" altLang="en-US" sz="14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C910FB6-78F9-47BB-964C-716C5229EEE2}"/>
              </a:ext>
            </a:extLst>
          </p:cNvPr>
          <p:cNvGrpSpPr/>
          <p:nvPr/>
        </p:nvGrpSpPr>
        <p:grpSpPr>
          <a:xfrm>
            <a:off x="1573720" y="3338607"/>
            <a:ext cx="2454825" cy="1187274"/>
            <a:chOff x="2600587" y="3355596"/>
            <a:chExt cx="4874004" cy="2357307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E0F5C00B-12C2-4575-94F3-E9083F8BF461}"/>
                </a:ext>
              </a:extLst>
            </p:cNvPr>
            <p:cNvCxnSpPr>
              <a:cxnSpLocks/>
            </p:cNvCxnSpPr>
            <p:nvPr/>
          </p:nvCxnSpPr>
          <p:spPr>
            <a:xfrm>
              <a:off x="2600587" y="5511568"/>
              <a:ext cx="436228" cy="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73A77E1-DFA5-492B-AE0C-4B05A6B7C682}"/>
                </a:ext>
              </a:extLst>
            </p:cNvPr>
            <p:cNvCxnSpPr>
              <a:cxnSpLocks/>
            </p:cNvCxnSpPr>
            <p:nvPr/>
          </p:nvCxnSpPr>
          <p:spPr>
            <a:xfrm>
              <a:off x="3029824" y="5494791"/>
              <a:ext cx="1082179" cy="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755C994-DF2D-4099-B1F6-A7F7A61E8B92}"/>
                </a:ext>
              </a:extLst>
            </p:cNvPr>
            <p:cNvCxnSpPr>
              <a:cxnSpLocks/>
            </p:cNvCxnSpPr>
            <p:nvPr/>
          </p:nvCxnSpPr>
          <p:spPr>
            <a:xfrm>
              <a:off x="4118994" y="5494791"/>
              <a:ext cx="1157681" cy="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8884B21-A29E-4AEB-9DF6-4A29BDD63B1E}"/>
                </a:ext>
              </a:extLst>
            </p:cNvPr>
            <p:cNvCxnSpPr>
              <a:cxnSpLocks/>
            </p:cNvCxnSpPr>
            <p:nvPr/>
          </p:nvCxnSpPr>
          <p:spPr>
            <a:xfrm>
              <a:off x="5276675" y="5494791"/>
              <a:ext cx="696286" cy="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913D6E4-AA22-41B0-85DA-04EAD787A2B6}"/>
                </a:ext>
              </a:extLst>
            </p:cNvPr>
            <p:cNvCxnSpPr>
              <a:cxnSpLocks/>
            </p:cNvCxnSpPr>
            <p:nvPr/>
          </p:nvCxnSpPr>
          <p:spPr>
            <a:xfrm>
              <a:off x="5972961" y="5494791"/>
              <a:ext cx="1501630" cy="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9D03064-9392-438A-B046-D10EADD5A9B1}"/>
                </a:ext>
              </a:extLst>
            </p:cNvPr>
            <p:cNvCxnSpPr>
              <a:cxnSpLocks/>
            </p:cNvCxnSpPr>
            <p:nvPr/>
          </p:nvCxnSpPr>
          <p:spPr>
            <a:xfrm>
              <a:off x="2600587" y="3355596"/>
              <a:ext cx="0" cy="235730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D6552CC-DDBD-4FB2-B321-B94872C52457}"/>
                </a:ext>
              </a:extLst>
            </p:cNvPr>
            <p:cNvCxnSpPr>
              <a:cxnSpLocks/>
            </p:cNvCxnSpPr>
            <p:nvPr/>
          </p:nvCxnSpPr>
          <p:spPr>
            <a:xfrm>
              <a:off x="3029824" y="3355596"/>
              <a:ext cx="0" cy="235730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3D6A98F-730C-49F9-9AF9-B2ED2FE6EBB6}"/>
                </a:ext>
              </a:extLst>
            </p:cNvPr>
            <p:cNvCxnSpPr>
              <a:cxnSpLocks/>
            </p:cNvCxnSpPr>
            <p:nvPr/>
          </p:nvCxnSpPr>
          <p:spPr>
            <a:xfrm>
              <a:off x="4118994" y="3355596"/>
              <a:ext cx="0" cy="235730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7FF272C-C397-4B25-B627-22CFF1FEAE27}"/>
                </a:ext>
              </a:extLst>
            </p:cNvPr>
            <p:cNvCxnSpPr>
              <a:cxnSpLocks/>
            </p:cNvCxnSpPr>
            <p:nvPr/>
          </p:nvCxnSpPr>
          <p:spPr>
            <a:xfrm>
              <a:off x="5276675" y="3355596"/>
              <a:ext cx="0" cy="235730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7C637AD-CE31-4EBD-B91E-9AB22353B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2961" y="3355596"/>
              <a:ext cx="1398" cy="235730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53E8E57-E425-48A4-87A7-72BF36458BC7}"/>
                </a:ext>
              </a:extLst>
            </p:cNvPr>
            <p:cNvCxnSpPr>
              <a:cxnSpLocks/>
            </p:cNvCxnSpPr>
            <p:nvPr/>
          </p:nvCxnSpPr>
          <p:spPr>
            <a:xfrm>
              <a:off x="7474591" y="3355596"/>
              <a:ext cx="0" cy="235730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4B63181-AB37-49C7-9205-A2C350669D63}"/>
              </a:ext>
            </a:extLst>
          </p:cNvPr>
          <p:cNvSpPr txBox="1"/>
          <p:nvPr/>
        </p:nvSpPr>
        <p:spPr>
          <a:xfrm>
            <a:off x="1280849" y="3021211"/>
            <a:ext cx="817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start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947515-63D2-47E8-B444-A07781876246}"/>
              </a:ext>
            </a:extLst>
          </p:cNvPr>
          <p:cNvSpPr txBox="1"/>
          <p:nvPr/>
        </p:nvSpPr>
        <p:spPr>
          <a:xfrm>
            <a:off x="2231033" y="3021211"/>
            <a:ext cx="817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medium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FEB57-74E9-4D11-9BFB-39A7BA07430E}"/>
              </a:ext>
            </a:extLst>
          </p:cNvPr>
          <p:cNvSpPr txBox="1"/>
          <p:nvPr/>
        </p:nvSpPr>
        <p:spPr>
          <a:xfrm>
            <a:off x="3411088" y="3021211"/>
            <a:ext cx="478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end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7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(4): Clap Recognition</a:t>
            </a:r>
            <a:endParaRPr lang="ko-KR" altLang="en-US" sz="32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58EDCF6-7402-4138-90D7-E3E653B084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69896"/>
            <a:ext cx="3886200" cy="23580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파형의 길이가 일정하지 않다</a:t>
            </a:r>
          </a:p>
        </p:txBody>
      </p:sp>
      <p:pic>
        <p:nvPicPr>
          <p:cNvPr id="30" name="내용 개체 틀 26">
            <a:extLst>
              <a:ext uri="{FF2B5EF4-FFF2-40B4-BE49-F238E27FC236}">
                <a16:creationId xmlns:a16="http://schemas.microsoft.com/office/drawing/2014/main" id="{3A954881-3A0E-4380-8A03-903309F232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769896"/>
            <a:ext cx="3886200" cy="23580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A3C4CE-ADFE-4B0D-9DCA-75C1BD706BFA}"/>
              </a:ext>
            </a:extLst>
          </p:cNvPr>
          <p:cNvSpPr txBox="1"/>
          <p:nvPr/>
        </p:nvSpPr>
        <p:spPr>
          <a:xfrm>
            <a:off x="628651" y="512945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#1: 1,000~1,400ms(400ms)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63A2C6-80A2-4B23-AC5E-26F9B4A3E575}"/>
              </a:ext>
            </a:extLst>
          </p:cNvPr>
          <p:cNvSpPr txBox="1"/>
          <p:nvPr/>
        </p:nvSpPr>
        <p:spPr>
          <a:xfrm>
            <a:off x="4509193" y="5127916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Test #4: 2,425~2,825ms(400ms)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97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FDB0E-59AA-4CD9-B467-215FF0E26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dirty="0"/>
              <a:t> 소리로 스위치 작동시키기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 마이크를 이용하여 소리</a:t>
            </a:r>
            <a:r>
              <a:rPr lang="en-US" altLang="ko-KR" sz="2400" dirty="0"/>
              <a:t>(e.g. </a:t>
            </a:r>
            <a:r>
              <a:rPr lang="ko-KR" altLang="en-US" sz="2400" dirty="0"/>
              <a:t>박수</a:t>
            </a:r>
            <a:r>
              <a:rPr lang="en-US" altLang="ko-KR" sz="2400" dirty="0"/>
              <a:t>)</a:t>
            </a:r>
            <a:r>
              <a:rPr lang="ko-KR" altLang="en-US" sz="2400" dirty="0"/>
              <a:t>를 입력 받음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 입력 받은 소리를 미리 입력된 패턴과 비교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 일치할 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서보</a:t>
            </a:r>
            <a:r>
              <a:rPr lang="ko-KR" altLang="en-US" sz="2400" dirty="0"/>
              <a:t> 모터 작동 → 스위치 작동</a:t>
            </a:r>
          </a:p>
          <a:p>
            <a:pPr>
              <a:lnSpc>
                <a:spcPct val="100000"/>
              </a:lnSpc>
            </a:pPr>
            <a:r>
              <a:rPr lang="ko-KR" altLang="en-US" sz="2800" dirty="0"/>
              <a:t> 패턴 기록 가능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/>
              <a:t> 버튼을 누른 뒤</a:t>
            </a:r>
            <a:r>
              <a:rPr lang="en-US" altLang="ko-KR" sz="2400" dirty="0"/>
              <a:t>, </a:t>
            </a:r>
            <a:r>
              <a:rPr lang="ko-KR" altLang="en-US" sz="2400" dirty="0"/>
              <a:t>소리 패턴을 입력</a:t>
            </a:r>
          </a:p>
          <a:p>
            <a:pPr>
              <a:lnSpc>
                <a:spcPct val="100000"/>
              </a:lnSpc>
            </a:pPr>
            <a:endParaRPr lang="ko-KR" altLang="en-US" sz="2800" dirty="0"/>
          </a:p>
        </p:txBody>
      </p:sp>
      <p:pic>
        <p:nvPicPr>
          <p:cNvPr id="7" name="Picture 2" descr="Clap">
            <a:extLst>
              <a:ext uri="{FF2B5EF4-FFF2-40B4-BE49-F238E27FC236}">
                <a16:creationId xmlns:a16="http://schemas.microsoft.com/office/drawing/2014/main" id="{7F6896CB-385B-40BE-8209-792BF589F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3915904"/>
            <a:ext cx="3429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637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(4): Clap Recognition</a:t>
            </a:r>
            <a:endParaRPr lang="ko-KR" altLang="en-US" sz="32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58EDCF6-7402-4138-90D7-E3E653B084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69896"/>
            <a:ext cx="3886200" cy="23580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파형의 길이가 일정하지 않다</a:t>
            </a:r>
          </a:p>
        </p:txBody>
      </p:sp>
      <p:pic>
        <p:nvPicPr>
          <p:cNvPr id="30" name="내용 개체 틀 26">
            <a:extLst>
              <a:ext uri="{FF2B5EF4-FFF2-40B4-BE49-F238E27FC236}">
                <a16:creationId xmlns:a16="http://schemas.microsoft.com/office/drawing/2014/main" id="{3A954881-3A0E-4380-8A03-903309F232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769896"/>
            <a:ext cx="3886200" cy="23580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A3C4CE-ADFE-4B0D-9DCA-75C1BD706BFA}"/>
              </a:ext>
            </a:extLst>
          </p:cNvPr>
          <p:cNvSpPr txBox="1"/>
          <p:nvPr/>
        </p:nvSpPr>
        <p:spPr>
          <a:xfrm>
            <a:off x="628651" y="512945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#1: 1,000~1,400ms(400ms)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63A2C6-80A2-4B23-AC5E-26F9B4A3E575}"/>
              </a:ext>
            </a:extLst>
          </p:cNvPr>
          <p:cNvSpPr txBox="1"/>
          <p:nvPr/>
        </p:nvSpPr>
        <p:spPr>
          <a:xfrm>
            <a:off x="4509193" y="5127916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Test #4: 2,425~2,825ms(400ms)</a:t>
            </a:r>
            <a:endParaRPr lang="ko-KR" altLang="en-US" sz="1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5B65FD-CC11-468E-B312-E6D3D2F29BC4}"/>
              </a:ext>
            </a:extLst>
          </p:cNvPr>
          <p:cNvGrpSpPr/>
          <p:nvPr/>
        </p:nvGrpSpPr>
        <p:grpSpPr>
          <a:xfrm>
            <a:off x="1573720" y="3338607"/>
            <a:ext cx="2454825" cy="1187274"/>
            <a:chOff x="2600587" y="3355596"/>
            <a:chExt cx="4874004" cy="2357307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89384E73-37B6-492A-BA3C-8D376ECD7402}"/>
                </a:ext>
              </a:extLst>
            </p:cNvPr>
            <p:cNvCxnSpPr>
              <a:cxnSpLocks/>
            </p:cNvCxnSpPr>
            <p:nvPr/>
          </p:nvCxnSpPr>
          <p:spPr>
            <a:xfrm>
              <a:off x="2600587" y="5511568"/>
              <a:ext cx="436228" cy="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CC2085FB-0D9F-4823-94A6-9E35292D5AAC}"/>
                </a:ext>
              </a:extLst>
            </p:cNvPr>
            <p:cNvCxnSpPr>
              <a:cxnSpLocks/>
            </p:cNvCxnSpPr>
            <p:nvPr/>
          </p:nvCxnSpPr>
          <p:spPr>
            <a:xfrm>
              <a:off x="3029824" y="5494791"/>
              <a:ext cx="1082179" cy="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757D9C8-64BB-4A51-9B32-A95B06B118DA}"/>
                </a:ext>
              </a:extLst>
            </p:cNvPr>
            <p:cNvCxnSpPr>
              <a:cxnSpLocks/>
            </p:cNvCxnSpPr>
            <p:nvPr/>
          </p:nvCxnSpPr>
          <p:spPr>
            <a:xfrm>
              <a:off x="4118994" y="5494791"/>
              <a:ext cx="1157681" cy="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2259B69-1131-4742-B217-2DC3CAEA4ED1}"/>
                </a:ext>
              </a:extLst>
            </p:cNvPr>
            <p:cNvCxnSpPr>
              <a:cxnSpLocks/>
            </p:cNvCxnSpPr>
            <p:nvPr/>
          </p:nvCxnSpPr>
          <p:spPr>
            <a:xfrm>
              <a:off x="5276675" y="5494791"/>
              <a:ext cx="696286" cy="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2A0D2FE-21F5-4615-8A9D-155C3B2B4407}"/>
                </a:ext>
              </a:extLst>
            </p:cNvPr>
            <p:cNvCxnSpPr>
              <a:cxnSpLocks/>
            </p:cNvCxnSpPr>
            <p:nvPr/>
          </p:nvCxnSpPr>
          <p:spPr>
            <a:xfrm>
              <a:off x="5972961" y="5494791"/>
              <a:ext cx="1501630" cy="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AE999D4-D794-4005-87E3-B7D1530120CD}"/>
                </a:ext>
              </a:extLst>
            </p:cNvPr>
            <p:cNvCxnSpPr>
              <a:cxnSpLocks/>
            </p:cNvCxnSpPr>
            <p:nvPr/>
          </p:nvCxnSpPr>
          <p:spPr>
            <a:xfrm>
              <a:off x="2600587" y="3355596"/>
              <a:ext cx="0" cy="235730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884F678-0C1F-4503-9DF2-AF7E798BB25A}"/>
                </a:ext>
              </a:extLst>
            </p:cNvPr>
            <p:cNvCxnSpPr>
              <a:cxnSpLocks/>
            </p:cNvCxnSpPr>
            <p:nvPr/>
          </p:nvCxnSpPr>
          <p:spPr>
            <a:xfrm>
              <a:off x="3029824" y="3355596"/>
              <a:ext cx="0" cy="235730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9C1FBC6-40C8-404A-A0BB-BCCEF3832404}"/>
                </a:ext>
              </a:extLst>
            </p:cNvPr>
            <p:cNvCxnSpPr>
              <a:cxnSpLocks/>
            </p:cNvCxnSpPr>
            <p:nvPr/>
          </p:nvCxnSpPr>
          <p:spPr>
            <a:xfrm>
              <a:off x="4118994" y="3355596"/>
              <a:ext cx="0" cy="235730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88DDBF0-0744-4E25-84D1-C363F14F9B28}"/>
                </a:ext>
              </a:extLst>
            </p:cNvPr>
            <p:cNvCxnSpPr>
              <a:cxnSpLocks/>
            </p:cNvCxnSpPr>
            <p:nvPr/>
          </p:nvCxnSpPr>
          <p:spPr>
            <a:xfrm>
              <a:off x="5276675" y="3355596"/>
              <a:ext cx="0" cy="235730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A406D32-CC20-4607-9598-205FEFC754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2961" y="3355596"/>
              <a:ext cx="1398" cy="235730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5BC22CB-3762-40BE-BA85-6D94DA982AC8}"/>
                </a:ext>
              </a:extLst>
            </p:cNvPr>
            <p:cNvCxnSpPr>
              <a:cxnSpLocks/>
            </p:cNvCxnSpPr>
            <p:nvPr/>
          </p:nvCxnSpPr>
          <p:spPr>
            <a:xfrm>
              <a:off x="7474591" y="3355596"/>
              <a:ext cx="0" cy="235730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2E55E8E-26A4-48CD-82B9-83D135B31571}"/>
              </a:ext>
            </a:extLst>
          </p:cNvPr>
          <p:cNvSpPr txBox="1"/>
          <p:nvPr/>
        </p:nvSpPr>
        <p:spPr>
          <a:xfrm>
            <a:off x="1280849" y="3021211"/>
            <a:ext cx="817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start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98CFE-1217-4710-8220-F1D482217D79}"/>
              </a:ext>
            </a:extLst>
          </p:cNvPr>
          <p:cNvSpPr txBox="1"/>
          <p:nvPr/>
        </p:nvSpPr>
        <p:spPr>
          <a:xfrm>
            <a:off x="2231033" y="3021211"/>
            <a:ext cx="817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medium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B195E2-2BBC-43B0-B277-BDD195965C44}"/>
              </a:ext>
            </a:extLst>
          </p:cNvPr>
          <p:cNvSpPr txBox="1"/>
          <p:nvPr/>
        </p:nvSpPr>
        <p:spPr>
          <a:xfrm>
            <a:off x="3411088" y="3021211"/>
            <a:ext cx="478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end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ABC7A07-C884-48D8-BF90-E5DFD128A1EC}"/>
              </a:ext>
            </a:extLst>
          </p:cNvPr>
          <p:cNvCxnSpPr>
            <a:cxnSpLocks/>
          </p:cNvCxnSpPr>
          <p:nvPr/>
        </p:nvCxnSpPr>
        <p:spPr>
          <a:xfrm>
            <a:off x="5098498" y="4425875"/>
            <a:ext cx="635638" cy="0"/>
          </a:xfrm>
          <a:prstGeom prst="straightConnector1">
            <a:avLst/>
          </a:prstGeom>
          <a:ln w="63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66D9F6C-9597-4B98-AB4B-7AA120ED17D3}"/>
              </a:ext>
            </a:extLst>
          </p:cNvPr>
          <p:cNvCxnSpPr>
            <a:cxnSpLocks/>
          </p:cNvCxnSpPr>
          <p:nvPr/>
        </p:nvCxnSpPr>
        <p:spPr>
          <a:xfrm>
            <a:off x="5734136" y="4432805"/>
            <a:ext cx="162674" cy="0"/>
          </a:xfrm>
          <a:prstGeom prst="straightConnector1">
            <a:avLst/>
          </a:prstGeom>
          <a:ln w="63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561812C-C5B8-472E-B7C7-1326BE63BB3D}"/>
              </a:ext>
            </a:extLst>
          </p:cNvPr>
          <p:cNvCxnSpPr>
            <a:cxnSpLocks/>
          </p:cNvCxnSpPr>
          <p:nvPr/>
        </p:nvCxnSpPr>
        <p:spPr>
          <a:xfrm>
            <a:off x="5896810" y="4425814"/>
            <a:ext cx="1006670" cy="0"/>
          </a:xfrm>
          <a:prstGeom prst="straightConnector1">
            <a:avLst/>
          </a:prstGeom>
          <a:ln w="63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43EF2FC-1144-4252-A190-4A185C795BB6}"/>
              </a:ext>
            </a:extLst>
          </p:cNvPr>
          <p:cNvCxnSpPr>
            <a:cxnSpLocks/>
          </p:cNvCxnSpPr>
          <p:nvPr/>
        </p:nvCxnSpPr>
        <p:spPr>
          <a:xfrm>
            <a:off x="6905769" y="4426927"/>
            <a:ext cx="424162" cy="1"/>
          </a:xfrm>
          <a:prstGeom prst="straightConnector1">
            <a:avLst/>
          </a:prstGeom>
          <a:ln w="63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CCDCACB-F4AD-41DF-82AA-F8210F940A7F}"/>
              </a:ext>
            </a:extLst>
          </p:cNvPr>
          <p:cNvCxnSpPr>
            <a:cxnSpLocks/>
          </p:cNvCxnSpPr>
          <p:nvPr/>
        </p:nvCxnSpPr>
        <p:spPr>
          <a:xfrm>
            <a:off x="7322344" y="4426661"/>
            <a:ext cx="471706" cy="0"/>
          </a:xfrm>
          <a:prstGeom prst="straightConnector1">
            <a:avLst/>
          </a:prstGeom>
          <a:ln w="63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14CE63D-7C4A-439B-AE9A-CB4D5E7069F0}"/>
              </a:ext>
            </a:extLst>
          </p:cNvPr>
          <p:cNvCxnSpPr>
            <a:cxnSpLocks/>
          </p:cNvCxnSpPr>
          <p:nvPr/>
        </p:nvCxnSpPr>
        <p:spPr>
          <a:xfrm>
            <a:off x="5106887" y="3340005"/>
            <a:ext cx="0" cy="118727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763B3E-99C9-4469-A0AA-B38EA36F0F9B}"/>
              </a:ext>
            </a:extLst>
          </p:cNvPr>
          <p:cNvCxnSpPr>
            <a:cxnSpLocks/>
          </p:cNvCxnSpPr>
          <p:nvPr/>
        </p:nvCxnSpPr>
        <p:spPr>
          <a:xfrm>
            <a:off x="5734136" y="3340005"/>
            <a:ext cx="0" cy="118727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6DC2419-CB95-4573-862F-A9491FC11CE2}"/>
              </a:ext>
            </a:extLst>
          </p:cNvPr>
          <p:cNvCxnSpPr>
            <a:cxnSpLocks/>
          </p:cNvCxnSpPr>
          <p:nvPr/>
        </p:nvCxnSpPr>
        <p:spPr>
          <a:xfrm>
            <a:off x="5896810" y="3340005"/>
            <a:ext cx="0" cy="118727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92FD3A2-78B1-498E-A6B5-20B542FFB555}"/>
              </a:ext>
            </a:extLst>
          </p:cNvPr>
          <p:cNvCxnSpPr>
            <a:cxnSpLocks/>
          </p:cNvCxnSpPr>
          <p:nvPr/>
        </p:nvCxnSpPr>
        <p:spPr>
          <a:xfrm>
            <a:off x="6904624" y="3340005"/>
            <a:ext cx="0" cy="118727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C59FCAA-AD79-4D63-9608-10AC474BA06B}"/>
              </a:ext>
            </a:extLst>
          </p:cNvPr>
          <p:cNvCxnSpPr>
            <a:cxnSpLocks/>
          </p:cNvCxnSpPr>
          <p:nvPr/>
        </p:nvCxnSpPr>
        <p:spPr>
          <a:xfrm flipH="1">
            <a:off x="7329931" y="3338607"/>
            <a:ext cx="704" cy="118727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8C38B50-6C88-4EB5-B948-6AB779E5A05E}"/>
              </a:ext>
            </a:extLst>
          </p:cNvPr>
          <p:cNvCxnSpPr>
            <a:cxnSpLocks/>
          </p:cNvCxnSpPr>
          <p:nvPr/>
        </p:nvCxnSpPr>
        <p:spPr>
          <a:xfrm>
            <a:off x="7794050" y="3340005"/>
            <a:ext cx="0" cy="118727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5C97FC3-A96C-40FD-83A9-6F4FADAFFB9E}"/>
              </a:ext>
            </a:extLst>
          </p:cNvPr>
          <p:cNvSpPr txBox="1"/>
          <p:nvPr/>
        </p:nvSpPr>
        <p:spPr>
          <a:xfrm>
            <a:off x="5007388" y="3015548"/>
            <a:ext cx="817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start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8F6AC-AC3B-4665-BD26-DFADE1816AE9}"/>
              </a:ext>
            </a:extLst>
          </p:cNvPr>
          <p:cNvSpPr txBox="1"/>
          <p:nvPr/>
        </p:nvSpPr>
        <p:spPr>
          <a:xfrm>
            <a:off x="5990449" y="3022609"/>
            <a:ext cx="817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medium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098D27-3BF2-40B8-995A-9BEC15914B0C}"/>
              </a:ext>
            </a:extLst>
          </p:cNvPr>
          <p:cNvSpPr txBox="1"/>
          <p:nvPr/>
        </p:nvSpPr>
        <p:spPr>
          <a:xfrm>
            <a:off x="7329931" y="3022609"/>
            <a:ext cx="478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end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2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(4): Clap Recognition</a:t>
            </a:r>
            <a:endParaRPr lang="ko-KR" altLang="en-US" sz="32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58EDCF6-7402-4138-90D7-E3E653B084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69896"/>
            <a:ext cx="3886200" cy="23580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파형의 길이가 일정하지 않다</a:t>
            </a:r>
          </a:p>
        </p:txBody>
      </p:sp>
      <p:pic>
        <p:nvPicPr>
          <p:cNvPr id="30" name="내용 개체 틀 26">
            <a:extLst>
              <a:ext uri="{FF2B5EF4-FFF2-40B4-BE49-F238E27FC236}">
                <a16:creationId xmlns:a16="http://schemas.microsoft.com/office/drawing/2014/main" id="{3A954881-3A0E-4380-8A03-903309F232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769896"/>
            <a:ext cx="3886200" cy="23580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A3C4CE-ADFE-4B0D-9DCA-75C1BD706BFA}"/>
              </a:ext>
            </a:extLst>
          </p:cNvPr>
          <p:cNvSpPr txBox="1"/>
          <p:nvPr/>
        </p:nvSpPr>
        <p:spPr>
          <a:xfrm>
            <a:off x="628651" y="512945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#1: 1,000~1,400ms(400ms)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63A2C6-80A2-4B23-AC5E-26F9B4A3E575}"/>
              </a:ext>
            </a:extLst>
          </p:cNvPr>
          <p:cNvSpPr txBox="1"/>
          <p:nvPr/>
        </p:nvSpPr>
        <p:spPr>
          <a:xfrm>
            <a:off x="4509193" y="5127916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Test #4: 2,425~2,825ms(400ms)</a:t>
            </a:r>
            <a:endParaRPr lang="ko-KR" altLang="en-US" sz="1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5B65FD-CC11-468E-B312-E6D3D2F29BC4}"/>
              </a:ext>
            </a:extLst>
          </p:cNvPr>
          <p:cNvGrpSpPr/>
          <p:nvPr/>
        </p:nvGrpSpPr>
        <p:grpSpPr>
          <a:xfrm>
            <a:off x="1573720" y="3338607"/>
            <a:ext cx="2454825" cy="1187274"/>
            <a:chOff x="2600587" y="3355596"/>
            <a:chExt cx="4874004" cy="2357307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89384E73-37B6-492A-BA3C-8D376ECD7402}"/>
                </a:ext>
              </a:extLst>
            </p:cNvPr>
            <p:cNvCxnSpPr>
              <a:cxnSpLocks/>
            </p:cNvCxnSpPr>
            <p:nvPr/>
          </p:nvCxnSpPr>
          <p:spPr>
            <a:xfrm>
              <a:off x="2600587" y="5511568"/>
              <a:ext cx="436228" cy="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CC2085FB-0D9F-4823-94A6-9E35292D5AAC}"/>
                </a:ext>
              </a:extLst>
            </p:cNvPr>
            <p:cNvCxnSpPr>
              <a:cxnSpLocks/>
            </p:cNvCxnSpPr>
            <p:nvPr/>
          </p:nvCxnSpPr>
          <p:spPr>
            <a:xfrm>
              <a:off x="3029824" y="5494791"/>
              <a:ext cx="1082179" cy="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757D9C8-64BB-4A51-9B32-A95B06B118DA}"/>
                </a:ext>
              </a:extLst>
            </p:cNvPr>
            <p:cNvCxnSpPr>
              <a:cxnSpLocks/>
            </p:cNvCxnSpPr>
            <p:nvPr/>
          </p:nvCxnSpPr>
          <p:spPr>
            <a:xfrm>
              <a:off x="4118994" y="5494791"/>
              <a:ext cx="1157681" cy="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2259B69-1131-4742-B217-2DC3CAEA4ED1}"/>
                </a:ext>
              </a:extLst>
            </p:cNvPr>
            <p:cNvCxnSpPr>
              <a:cxnSpLocks/>
            </p:cNvCxnSpPr>
            <p:nvPr/>
          </p:nvCxnSpPr>
          <p:spPr>
            <a:xfrm>
              <a:off x="5276675" y="5494791"/>
              <a:ext cx="696286" cy="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2A0D2FE-21F5-4615-8A9D-155C3B2B4407}"/>
                </a:ext>
              </a:extLst>
            </p:cNvPr>
            <p:cNvCxnSpPr>
              <a:cxnSpLocks/>
            </p:cNvCxnSpPr>
            <p:nvPr/>
          </p:nvCxnSpPr>
          <p:spPr>
            <a:xfrm>
              <a:off x="5972961" y="5494791"/>
              <a:ext cx="1501630" cy="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AE999D4-D794-4005-87E3-B7D1530120CD}"/>
                </a:ext>
              </a:extLst>
            </p:cNvPr>
            <p:cNvCxnSpPr>
              <a:cxnSpLocks/>
            </p:cNvCxnSpPr>
            <p:nvPr/>
          </p:nvCxnSpPr>
          <p:spPr>
            <a:xfrm>
              <a:off x="2600587" y="3355596"/>
              <a:ext cx="0" cy="235730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884F678-0C1F-4503-9DF2-AF7E798BB25A}"/>
                </a:ext>
              </a:extLst>
            </p:cNvPr>
            <p:cNvCxnSpPr>
              <a:cxnSpLocks/>
            </p:cNvCxnSpPr>
            <p:nvPr/>
          </p:nvCxnSpPr>
          <p:spPr>
            <a:xfrm>
              <a:off x="3029824" y="3355596"/>
              <a:ext cx="0" cy="235730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9C1FBC6-40C8-404A-A0BB-BCCEF3832404}"/>
                </a:ext>
              </a:extLst>
            </p:cNvPr>
            <p:cNvCxnSpPr>
              <a:cxnSpLocks/>
            </p:cNvCxnSpPr>
            <p:nvPr/>
          </p:nvCxnSpPr>
          <p:spPr>
            <a:xfrm>
              <a:off x="4118994" y="3355596"/>
              <a:ext cx="0" cy="235730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88DDBF0-0744-4E25-84D1-C363F14F9B28}"/>
                </a:ext>
              </a:extLst>
            </p:cNvPr>
            <p:cNvCxnSpPr>
              <a:cxnSpLocks/>
            </p:cNvCxnSpPr>
            <p:nvPr/>
          </p:nvCxnSpPr>
          <p:spPr>
            <a:xfrm>
              <a:off x="5276675" y="3355596"/>
              <a:ext cx="0" cy="235730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A406D32-CC20-4607-9598-205FEFC754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2961" y="3355596"/>
              <a:ext cx="1398" cy="235730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5BC22CB-3762-40BE-BA85-6D94DA982AC8}"/>
                </a:ext>
              </a:extLst>
            </p:cNvPr>
            <p:cNvCxnSpPr>
              <a:cxnSpLocks/>
            </p:cNvCxnSpPr>
            <p:nvPr/>
          </p:nvCxnSpPr>
          <p:spPr>
            <a:xfrm>
              <a:off x="7474591" y="3355596"/>
              <a:ext cx="0" cy="2357307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2E55E8E-26A4-48CD-82B9-83D135B31571}"/>
              </a:ext>
            </a:extLst>
          </p:cNvPr>
          <p:cNvSpPr txBox="1"/>
          <p:nvPr/>
        </p:nvSpPr>
        <p:spPr>
          <a:xfrm>
            <a:off x="1280849" y="3021211"/>
            <a:ext cx="817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start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98CFE-1217-4710-8220-F1D482217D79}"/>
              </a:ext>
            </a:extLst>
          </p:cNvPr>
          <p:cNvSpPr txBox="1"/>
          <p:nvPr/>
        </p:nvSpPr>
        <p:spPr>
          <a:xfrm>
            <a:off x="2231033" y="3021211"/>
            <a:ext cx="817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medium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B195E2-2BBC-43B0-B277-BDD195965C44}"/>
              </a:ext>
            </a:extLst>
          </p:cNvPr>
          <p:cNvSpPr txBox="1"/>
          <p:nvPr/>
        </p:nvSpPr>
        <p:spPr>
          <a:xfrm>
            <a:off x="3411088" y="3021211"/>
            <a:ext cx="478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end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ABC7A07-C884-48D8-BF90-E5DFD128A1EC}"/>
              </a:ext>
            </a:extLst>
          </p:cNvPr>
          <p:cNvCxnSpPr>
            <a:cxnSpLocks/>
          </p:cNvCxnSpPr>
          <p:nvPr/>
        </p:nvCxnSpPr>
        <p:spPr>
          <a:xfrm>
            <a:off x="5098498" y="4425875"/>
            <a:ext cx="635638" cy="0"/>
          </a:xfrm>
          <a:prstGeom prst="straightConnector1">
            <a:avLst/>
          </a:prstGeom>
          <a:ln w="63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66D9F6C-9597-4B98-AB4B-7AA120ED17D3}"/>
              </a:ext>
            </a:extLst>
          </p:cNvPr>
          <p:cNvCxnSpPr>
            <a:cxnSpLocks/>
          </p:cNvCxnSpPr>
          <p:nvPr/>
        </p:nvCxnSpPr>
        <p:spPr>
          <a:xfrm>
            <a:off x="5734136" y="4432805"/>
            <a:ext cx="162674" cy="0"/>
          </a:xfrm>
          <a:prstGeom prst="straightConnector1">
            <a:avLst/>
          </a:prstGeom>
          <a:ln w="63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561812C-C5B8-472E-B7C7-1326BE63BB3D}"/>
              </a:ext>
            </a:extLst>
          </p:cNvPr>
          <p:cNvCxnSpPr>
            <a:cxnSpLocks/>
          </p:cNvCxnSpPr>
          <p:nvPr/>
        </p:nvCxnSpPr>
        <p:spPr>
          <a:xfrm>
            <a:off x="5896810" y="4425814"/>
            <a:ext cx="1006670" cy="0"/>
          </a:xfrm>
          <a:prstGeom prst="straightConnector1">
            <a:avLst/>
          </a:prstGeom>
          <a:ln w="63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43EF2FC-1144-4252-A190-4A185C795BB6}"/>
              </a:ext>
            </a:extLst>
          </p:cNvPr>
          <p:cNvCxnSpPr>
            <a:cxnSpLocks/>
          </p:cNvCxnSpPr>
          <p:nvPr/>
        </p:nvCxnSpPr>
        <p:spPr>
          <a:xfrm>
            <a:off x="6905769" y="4426927"/>
            <a:ext cx="424162" cy="1"/>
          </a:xfrm>
          <a:prstGeom prst="straightConnector1">
            <a:avLst/>
          </a:prstGeom>
          <a:ln w="63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CCDCACB-F4AD-41DF-82AA-F8210F940A7F}"/>
              </a:ext>
            </a:extLst>
          </p:cNvPr>
          <p:cNvCxnSpPr>
            <a:cxnSpLocks/>
          </p:cNvCxnSpPr>
          <p:nvPr/>
        </p:nvCxnSpPr>
        <p:spPr>
          <a:xfrm>
            <a:off x="7322344" y="4426661"/>
            <a:ext cx="471706" cy="0"/>
          </a:xfrm>
          <a:prstGeom prst="straightConnector1">
            <a:avLst/>
          </a:prstGeom>
          <a:ln w="63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14CE63D-7C4A-439B-AE9A-CB4D5E7069F0}"/>
              </a:ext>
            </a:extLst>
          </p:cNvPr>
          <p:cNvCxnSpPr>
            <a:cxnSpLocks/>
          </p:cNvCxnSpPr>
          <p:nvPr/>
        </p:nvCxnSpPr>
        <p:spPr>
          <a:xfrm>
            <a:off x="5106887" y="3340005"/>
            <a:ext cx="0" cy="118727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5763B3E-99C9-4469-A0AA-B38EA36F0F9B}"/>
              </a:ext>
            </a:extLst>
          </p:cNvPr>
          <p:cNvCxnSpPr>
            <a:cxnSpLocks/>
          </p:cNvCxnSpPr>
          <p:nvPr/>
        </p:nvCxnSpPr>
        <p:spPr>
          <a:xfrm>
            <a:off x="5734136" y="3340005"/>
            <a:ext cx="0" cy="118727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6DC2419-CB95-4573-862F-A9491FC11CE2}"/>
              </a:ext>
            </a:extLst>
          </p:cNvPr>
          <p:cNvCxnSpPr>
            <a:cxnSpLocks/>
          </p:cNvCxnSpPr>
          <p:nvPr/>
        </p:nvCxnSpPr>
        <p:spPr>
          <a:xfrm>
            <a:off x="5896810" y="3340005"/>
            <a:ext cx="0" cy="118727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92FD3A2-78B1-498E-A6B5-20B542FFB555}"/>
              </a:ext>
            </a:extLst>
          </p:cNvPr>
          <p:cNvCxnSpPr>
            <a:cxnSpLocks/>
          </p:cNvCxnSpPr>
          <p:nvPr/>
        </p:nvCxnSpPr>
        <p:spPr>
          <a:xfrm>
            <a:off x="6904624" y="3340005"/>
            <a:ext cx="0" cy="118727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C59FCAA-AD79-4D63-9608-10AC474BA06B}"/>
              </a:ext>
            </a:extLst>
          </p:cNvPr>
          <p:cNvCxnSpPr>
            <a:cxnSpLocks/>
          </p:cNvCxnSpPr>
          <p:nvPr/>
        </p:nvCxnSpPr>
        <p:spPr>
          <a:xfrm flipH="1">
            <a:off x="7329931" y="3338607"/>
            <a:ext cx="704" cy="118727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8C38B50-6C88-4EB5-B948-6AB779E5A05E}"/>
              </a:ext>
            </a:extLst>
          </p:cNvPr>
          <p:cNvCxnSpPr>
            <a:cxnSpLocks/>
          </p:cNvCxnSpPr>
          <p:nvPr/>
        </p:nvCxnSpPr>
        <p:spPr>
          <a:xfrm>
            <a:off x="7794050" y="3340005"/>
            <a:ext cx="0" cy="118727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5C97FC3-A96C-40FD-83A9-6F4FADAFFB9E}"/>
              </a:ext>
            </a:extLst>
          </p:cNvPr>
          <p:cNvSpPr txBox="1"/>
          <p:nvPr/>
        </p:nvSpPr>
        <p:spPr>
          <a:xfrm>
            <a:off x="5007388" y="3015548"/>
            <a:ext cx="817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start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8F6AC-AC3B-4665-BD26-DFADE1816AE9}"/>
              </a:ext>
            </a:extLst>
          </p:cNvPr>
          <p:cNvSpPr txBox="1"/>
          <p:nvPr/>
        </p:nvSpPr>
        <p:spPr>
          <a:xfrm>
            <a:off x="5990449" y="3022609"/>
            <a:ext cx="817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medium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098D27-3BF2-40B8-995A-9BEC15914B0C}"/>
              </a:ext>
            </a:extLst>
          </p:cNvPr>
          <p:cNvSpPr txBox="1"/>
          <p:nvPr/>
        </p:nvSpPr>
        <p:spPr>
          <a:xfrm>
            <a:off x="7329931" y="3022609"/>
            <a:ext cx="478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end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2" name="곱하기 기호 41">
            <a:extLst>
              <a:ext uri="{FF2B5EF4-FFF2-40B4-BE49-F238E27FC236}">
                <a16:creationId xmlns:a16="http://schemas.microsoft.com/office/drawing/2014/main" id="{B9C56C22-5635-4376-892F-C6C7F775E7D1}"/>
              </a:ext>
            </a:extLst>
          </p:cNvPr>
          <p:cNvSpPr/>
          <p:nvPr/>
        </p:nvSpPr>
        <p:spPr>
          <a:xfrm>
            <a:off x="1388026" y="764933"/>
            <a:ext cx="6367946" cy="6367946"/>
          </a:xfrm>
          <a:prstGeom prst="mathMultiply">
            <a:avLst>
              <a:gd name="adj1" fmla="val 46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07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(5): Clap Recognition #2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#1: 1,000~1,400ms(400ms)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20㏈FS</a:t>
            </a:r>
            <a:endParaRPr lang="ko-KR" altLang="en-US" sz="14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58EDCF6-7402-4138-90D7-E3E653B08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</p:spTree>
    <p:extLst>
      <p:ext uri="{BB962C8B-B14F-4D97-AF65-F5344CB8AC3E}">
        <p14:creationId xmlns:p14="http://schemas.microsoft.com/office/powerpoint/2010/main" val="1629755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(5): Clap Recognition #2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#1: 1,000~1,400ms(400ms)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20㏈FS</a:t>
            </a:r>
            <a:endParaRPr lang="ko-KR" altLang="en-US" sz="14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58EDCF6-7402-4138-90D7-E3E653B08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5C926529-ECC6-4AA8-9B0D-010049662F61}"/>
              </a:ext>
            </a:extLst>
          </p:cNvPr>
          <p:cNvSpPr/>
          <p:nvPr/>
        </p:nvSpPr>
        <p:spPr>
          <a:xfrm>
            <a:off x="1597751" y="2642053"/>
            <a:ext cx="2470910" cy="2470910"/>
          </a:xfrm>
          <a:prstGeom prst="mathMultiply">
            <a:avLst>
              <a:gd name="adj1" fmla="val 46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2D4E523E-6723-43A1-8FC6-99351C08D610}"/>
              </a:ext>
            </a:extLst>
          </p:cNvPr>
          <p:cNvSpPr/>
          <p:nvPr/>
        </p:nvSpPr>
        <p:spPr>
          <a:xfrm>
            <a:off x="5273527" y="2642053"/>
            <a:ext cx="2470910" cy="2470910"/>
          </a:xfrm>
          <a:prstGeom prst="mathMultiply">
            <a:avLst>
              <a:gd name="adj1" fmla="val 46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62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(5): Clap Recognition #2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#1: 1,000~1,400ms(400ms)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20㏈FS</a:t>
            </a:r>
            <a:endParaRPr lang="ko-KR" altLang="en-US" sz="14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58EDCF6-7402-4138-90D7-E3E653B08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AF9BDDF-40BD-45EF-89A6-7DC0B74A7E5E}"/>
              </a:ext>
            </a:extLst>
          </p:cNvPr>
          <p:cNvSpPr/>
          <p:nvPr/>
        </p:nvSpPr>
        <p:spPr>
          <a:xfrm>
            <a:off x="4043494" y="2063368"/>
            <a:ext cx="1577130" cy="3221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0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(5): Clap Recognition #2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 Zoomed: 1,175~1,275ms(100ms)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55</a:t>
            </a:r>
            <a:r>
              <a:rPr lang="ko-KR" altLang="en-US" sz="1400" dirty="0"/>
              <a:t>㏈</a:t>
            </a:r>
            <a:r>
              <a:rPr lang="en-US" altLang="ko-KR" sz="1400" dirty="0"/>
              <a:t>FS</a:t>
            </a:r>
            <a:endParaRPr lang="ko-KR" altLang="en-US" sz="1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A47AF8-3F97-4702-AFE4-508E8644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</p:spTree>
    <p:extLst>
      <p:ext uri="{BB962C8B-B14F-4D97-AF65-F5344CB8AC3E}">
        <p14:creationId xmlns:p14="http://schemas.microsoft.com/office/powerpoint/2010/main" val="2342345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(5): Clap Recognition #2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 Zoomed: 1,175~1,275ms(100ms)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55</a:t>
            </a:r>
            <a:r>
              <a:rPr lang="ko-KR" altLang="en-US" sz="1400" dirty="0"/>
              <a:t>㏈</a:t>
            </a:r>
            <a:r>
              <a:rPr lang="en-US" altLang="ko-KR" sz="1400" dirty="0"/>
              <a:t>FS</a:t>
            </a:r>
            <a:endParaRPr lang="ko-KR" altLang="en-US" sz="1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A47AF8-3F97-4702-AFE4-508E8644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FEC87B-B6B6-4623-BF7B-AB5CF14BA40F}"/>
              </a:ext>
            </a:extLst>
          </p:cNvPr>
          <p:cNvSpPr/>
          <p:nvPr/>
        </p:nvSpPr>
        <p:spPr>
          <a:xfrm>
            <a:off x="1812022" y="2223082"/>
            <a:ext cx="3615654" cy="1593901"/>
          </a:xfrm>
          <a:custGeom>
            <a:avLst/>
            <a:gdLst>
              <a:gd name="connsiteX0" fmla="*/ 0 w 2743200"/>
              <a:gd name="connsiteY0" fmla="*/ 0 h 1539514"/>
              <a:gd name="connsiteX1" fmla="*/ 687897 w 2743200"/>
              <a:gd name="connsiteY1" fmla="*/ 1317071 h 1539514"/>
              <a:gd name="connsiteX2" fmla="*/ 2743200 w 2743200"/>
              <a:gd name="connsiteY2" fmla="*/ 1526796 h 153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1539514">
                <a:moveTo>
                  <a:pt x="0" y="0"/>
                </a:moveTo>
                <a:cubicBezTo>
                  <a:pt x="115348" y="531302"/>
                  <a:pt x="230697" y="1062605"/>
                  <a:pt x="687897" y="1317071"/>
                </a:cubicBezTo>
                <a:cubicBezTo>
                  <a:pt x="1145097" y="1571537"/>
                  <a:pt x="1944148" y="1549166"/>
                  <a:pt x="2743200" y="152679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55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(5): Clap Recognition #2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 Zoomed: 1,175~1,275ms(100ms)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55</a:t>
            </a:r>
            <a:r>
              <a:rPr lang="ko-KR" altLang="en-US" sz="1400" dirty="0"/>
              <a:t>㏈</a:t>
            </a:r>
            <a:r>
              <a:rPr lang="en-US" altLang="ko-KR" sz="1400" dirty="0"/>
              <a:t>FS</a:t>
            </a:r>
            <a:endParaRPr lang="ko-KR" altLang="en-US" sz="1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A47AF8-3F97-4702-AFE4-508E8644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560FA0D3-98F9-47DE-AA0C-6260DE8306CF}"/>
              </a:ext>
            </a:extLst>
          </p:cNvPr>
          <p:cNvSpPr/>
          <p:nvPr/>
        </p:nvSpPr>
        <p:spPr>
          <a:xfrm>
            <a:off x="1812022" y="2223082"/>
            <a:ext cx="3615654" cy="1593901"/>
          </a:xfrm>
          <a:custGeom>
            <a:avLst/>
            <a:gdLst>
              <a:gd name="connsiteX0" fmla="*/ 0 w 2743200"/>
              <a:gd name="connsiteY0" fmla="*/ 0 h 1539514"/>
              <a:gd name="connsiteX1" fmla="*/ 687897 w 2743200"/>
              <a:gd name="connsiteY1" fmla="*/ 1317071 h 1539514"/>
              <a:gd name="connsiteX2" fmla="*/ 2743200 w 2743200"/>
              <a:gd name="connsiteY2" fmla="*/ 1526796 h 153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1539514">
                <a:moveTo>
                  <a:pt x="0" y="0"/>
                </a:moveTo>
                <a:cubicBezTo>
                  <a:pt x="115348" y="531302"/>
                  <a:pt x="230697" y="1062605"/>
                  <a:pt x="687897" y="1317071"/>
                </a:cubicBezTo>
                <a:cubicBezTo>
                  <a:pt x="1145097" y="1571537"/>
                  <a:pt x="1944148" y="1549166"/>
                  <a:pt x="2743200" y="152679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621773C-192E-4109-9AF4-AD1A62D56DB4}"/>
              </a:ext>
            </a:extLst>
          </p:cNvPr>
          <p:cNvCxnSpPr/>
          <p:nvPr/>
        </p:nvCxnSpPr>
        <p:spPr>
          <a:xfrm>
            <a:off x="1812022" y="4269996"/>
            <a:ext cx="361565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FB2356-96A1-4BAD-9D45-5A41D11FA320}"/>
              </a:ext>
            </a:extLst>
          </p:cNvPr>
          <p:cNvSpPr txBox="1"/>
          <p:nvPr/>
        </p:nvSpPr>
        <p:spPr>
          <a:xfrm>
            <a:off x="2996966" y="4269996"/>
            <a:ext cx="124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40~60ms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47AE25-1534-48B1-8F8E-BDCC8D665C8B}"/>
              </a:ext>
            </a:extLst>
          </p:cNvPr>
          <p:cNvCxnSpPr>
            <a:cxnSpLocks/>
          </p:cNvCxnSpPr>
          <p:nvPr/>
        </p:nvCxnSpPr>
        <p:spPr>
          <a:xfrm>
            <a:off x="1812022" y="2046913"/>
            <a:ext cx="0" cy="23573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BB2A2A-6D77-45BF-855F-E5D85759070A}"/>
              </a:ext>
            </a:extLst>
          </p:cNvPr>
          <p:cNvCxnSpPr>
            <a:cxnSpLocks/>
          </p:cNvCxnSpPr>
          <p:nvPr/>
        </p:nvCxnSpPr>
        <p:spPr>
          <a:xfrm>
            <a:off x="5436065" y="2046913"/>
            <a:ext cx="0" cy="23573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1E17D8-F5A6-4CFE-BCB6-F48DBA165E4A}"/>
              </a:ext>
            </a:extLst>
          </p:cNvPr>
          <p:cNvSpPr txBox="1"/>
          <p:nvPr/>
        </p:nvSpPr>
        <p:spPr>
          <a:xfrm>
            <a:off x="3289532" y="4538344"/>
            <a:ext cx="66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T(c)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71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(5): Clap Recognition #2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 Zoomed: 1,175~1,275ms(100ms)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55</a:t>
            </a:r>
            <a:r>
              <a:rPr lang="ko-KR" altLang="en-US" sz="1400" dirty="0"/>
              <a:t>㏈</a:t>
            </a:r>
            <a:r>
              <a:rPr lang="en-US" altLang="ko-KR" sz="1400" dirty="0"/>
              <a:t>FS</a:t>
            </a:r>
            <a:endParaRPr lang="ko-KR" altLang="en-US" sz="1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A47AF8-3F97-4702-AFE4-508E8644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7B7E2A-E757-4C6D-98A5-7A16D4699F3E}"/>
              </a:ext>
            </a:extLst>
          </p:cNvPr>
          <p:cNvCxnSpPr>
            <a:cxnSpLocks/>
          </p:cNvCxnSpPr>
          <p:nvPr/>
        </p:nvCxnSpPr>
        <p:spPr>
          <a:xfrm flipV="1">
            <a:off x="2386667" y="2114026"/>
            <a:ext cx="0" cy="337237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E7C4A6-08A3-404A-B053-F8D058AB8866}"/>
              </a:ext>
            </a:extLst>
          </p:cNvPr>
          <p:cNvSpPr txBox="1"/>
          <p:nvPr/>
        </p:nvSpPr>
        <p:spPr>
          <a:xfrm>
            <a:off x="2386667" y="2507203"/>
            <a:ext cx="113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±20</a:t>
            </a:r>
            <a:r>
              <a:rPr lang="ko-KR" altLang="en-US" b="1" dirty="0">
                <a:solidFill>
                  <a:srgbClr val="FF0000"/>
                </a:solidFill>
              </a:rPr>
              <a:t>㏈</a:t>
            </a:r>
            <a:r>
              <a:rPr lang="en-US" altLang="ko-KR" b="1" dirty="0">
                <a:solidFill>
                  <a:srgbClr val="FF0000"/>
                </a:solidFill>
              </a:rPr>
              <a:t>FS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4A5C445-630E-4844-A4FB-4E2A453CCDDF}"/>
              </a:ext>
            </a:extLst>
          </p:cNvPr>
          <p:cNvCxnSpPr/>
          <p:nvPr/>
        </p:nvCxnSpPr>
        <p:spPr>
          <a:xfrm>
            <a:off x="1895911" y="2114026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EFFDEA0-B1B1-4FD8-A0A9-7B9ED2DDAAAA}"/>
              </a:ext>
            </a:extLst>
          </p:cNvPr>
          <p:cNvCxnSpPr/>
          <p:nvPr/>
        </p:nvCxnSpPr>
        <p:spPr>
          <a:xfrm>
            <a:off x="1895911" y="5471019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20DC88-50AA-4834-A3B5-E8AD3F922F44}"/>
              </a:ext>
            </a:extLst>
          </p:cNvPr>
          <p:cNvCxnSpPr>
            <a:cxnSpLocks/>
          </p:cNvCxnSpPr>
          <p:nvPr/>
        </p:nvCxnSpPr>
        <p:spPr>
          <a:xfrm flipV="1">
            <a:off x="5427676" y="3624036"/>
            <a:ext cx="0" cy="3858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EC3097E-39A7-4FBB-9F79-05D45FF7AA22}"/>
              </a:ext>
            </a:extLst>
          </p:cNvPr>
          <p:cNvCxnSpPr/>
          <p:nvPr/>
        </p:nvCxnSpPr>
        <p:spPr>
          <a:xfrm>
            <a:off x="4917345" y="3624036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B38374D-432A-4B08-B40A-26180E181EA9}"/>
              </a:ext>
            </a:extLst>
          </p:cNvPr>
          <p:cNvCxnSpPr/>
          <p:nvPr/>
        </p:nvCxnSpPr>
        <p:spPr>
          <a:xfrm>
            <a:off x="4917345" y="4009929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BD50E7-EF4A-4452-9617-01C393BCA3C1}"/>
              </a:ext>
            </a:extLst>
          </p:cNvPr>
          <p:cNvSpPr txBox="1"/>
          <p:nvPr/>
        </p:nvSpPr>
        <p:spPr>
          <a:xfrm>
            <a:off x="4779648" y="3233964"/>
            <a:ext cx="113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±2</a:t>
            </a:r>
            <a:r>
              <a:rPr lang="ko-KR" altLang="en-US" b="1" dirty="0">
                <a:solidFill>
                  <a:srgbClr val="FF0000"/>
                </a:solidFill>
              </a:rPr>
              <a:t>㏈</a:t>
            </a:r>
            <a:r>
              <a:rPr lang="en-US" altLang="ko-KR" b="1" dirty="0">
                <a:solidFill>
                  <a:srgbClr val="FF0000"/>
                </a:solidFill>
              </a:rPr>
              <a:t>FS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36F07D-0E4D-4E77-8F12-C4F7B9BF1FBF}"/>
              </a:ext>
            </a:extLst>
          </p:cNvPr>
          <p:cNvSpPr txBox="1"/>
          <p:nvPr/>
        </p:nvSpPr>
        <p:spPr>
          <a:xfrm>
            <a:off x="2422297" y="2204983"/>
            <a:ext cx="2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High Threshold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2C3B6C-4085-4224-8CD7-BAB51F66893B}"/>
              </a:ext>
            </a:extLst>
          </p:cNvPr>
          <p:cNvSpPr txBox="1"/>
          <p:nvPr/>
        </p:nvSpPr>
        <p:spPr>
          <a:xfrm>
            <a:off x="4779648" y="2994106"/>
            <a:ext cx="2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Low Threshold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140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(5): Clap Recognition #2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 Zoomed: 1,175~1,275ms(100ms)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55</a:t>
            </a:r>
            <a:r>
              <a:rPr lang="ko-KR" altLang="en-US" sz="1400" dirty="0"/>
              <a:t>㏈</a:t>
            </a:r>
            <a:r>
              <a:rPr lang="en-US" altLang="ko-KR" sz="1400" dirty="0"/>
              <a:t>FS</a:t>
            </a:r>
            <a:endParaRPr lang="ko-KR" altLang="en-US" sz="1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A47AF8-3F97-4702-AFE4-508E8644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7B7E2A-E757-4C6D-98A5-7A16D4699F3E}"/>
              </a:ext>
            </a:extLst>
          </p:cNvPr>
          <p:cNvCxnSpPr>
            <a:cxnSpLocks/>
          </p:cNvCxnSpPr>
          <p:nvPr/>
        </p:nvCxnSpPr>
        <p:spPr>
          <a:xfrm flipV="1">
            <a:off x="2386667" y="2114026"/>
            <a:ext cx="0" cy="337237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4A5C445-630E-4844-A4FB-4E2A453CCDDF}"/>
              </a:ext>
            </a:extLst>
          </p:cNvPr>
          <p:cNvCxnSpPr/>
          <p:nvPr/>
        </p:nvCxnSpPr>
        <p:spPr>
          <a:xfrm>
            <a:off x="1895911" y="2114026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EFFDEA0-B1B1-4FD8-A0A9-7B9ED2DDAAAA}"/>
              </a:ext>
            </a:extLst>
          </p:cNvPr>
          <p:cNvCxnSpPr/>
          <p:nvPr/>
        </p:nvCxnSpPr>
        <p:spPr>
          <a:xfrm>
            <a:off x="1895911" y="5471019"/>
            <a:ext cx="654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36F07D-0E4D-4E77-8F12-C4F7B9BF1FBF}"/>
              </a:ext>
            </a:extLst>
          </p:cNvPr>
          <p:cNvSpPr txBox="1"/>
          <p:nvPr/>
        </p:nvSpPr>
        <p:spPr>
          <a:xfrm>
            <a:off x="2422298" y="2204983"/>
            <a:ext cx="73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Th(H)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6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FDB0E-59AA-4CD9-B467-215FF0E26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800" dirty="0"/>
              <a:t>마이크로 소리를 </a:t>
            </a:r>
            <a:r>
              <a:rPr lang="ko-KR" altLang="en-US" sz="2800" dirty="0" err="1"/>
              <a:t>입력받는다</a:t>
            </a:r>
            <a:endParaRPr lang="en-US" altLang="ko-KR" sz="25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800" dirty="0"/>
              <a:t>박수 소리를 구분한다</a:t>
            </a:r>
            <a:endParaRPr lang="en-US" altLang="ko-KR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800" dirty="0"/>
              <a:t>패턴을 검사한다</a:t>
            </a:r>
            <a:endParaRPr lang="en-US" altLang="ko-KR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800" dirty="0"/>
              <a:t>맞으면 신호를 준다</a:t>
            </a:r>
          </a:p>
        </p:txBody>
      </p:sp>
    </p:spTree>
    <p:extLst>
      <p:ext uri="{BB962C8B-B14F-4D97-AF65-F5344CB8AC3E}">
        <p14:creationId xmlns:p14="http://schemas.microsoft.com/office/powerpoint/2010/main" val="361056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(5): Clap Recognition #2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 Zoomed: 1,175~1,275ms(100ms)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55</a:t>
            </a:r>
            <a:r>
              <a:rPr lang="ko-KR" altLang="en-US" sz="1400" dirty="0"/>
              <a:t>㏈</a:t>
            </a:r>
            <a:r>
              <a:rPr lang="en-US" altLang="ko-KR" sz="1400" dirty="0"/>
              <a:t>FS</a:t>
            </a:r>
            <a:endParaRPr lang="ko-KR" altLang="en-US" sz="1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A47AF8-3F97-4702-AFE4-508E8644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BA7D9AA-DD24-4CFE-9D58-128A3A951EA8}"/>
              </a:ext>
            </a:extLst>
          </p:cNvPr>
          <p:cNvCxnSpPr>
            <a:cxnSpLocks/>
          </p:cNvCxnSpPr>
          <p:nvPr/>
        </p:nvCxnSpPr>
        <p:spPr>
          <a:xfrm>
            <a:off x="1812022" y="4135772"/>
            <a:ext cx="361565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412A71-CF2E-489B-8460-885C2DB23157}"/>
              </a:ext>
            </a:extLst>
          </p:cNvPr>
          <p:cNvSpPr txBox="1"/>
          <p:nvPr/>
        </p:nvSpPr>
        <p:spPr>
          <a:xfrm>
            <a:off x="3331481" y="4135772"/>
            <a:ext cx="57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T(c)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93F0B25-09A6-4EFF-B238-3B082FB9F3B0}"/>
              </a:ext>
            </a:extLst>
          </p:cNvPr>
          <p:cNvCxnSpPr>
            <a:cxnSpLocks/>
          </p:cNvCxnSpPr>
          <p:nvPr/>
        </p:nvCxnSpPr>
        <p:spPr>
          <a:xfrm>
            <a:off x="1812022" y="3294776"/>
            <a:ext cx="0" cy="975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7FDB73C-8DB0-4BB9-9966-F04D4DB87159}"/>
              </a:ext>
            </a:extLst>
          </p:cNvPr>
          <p:cNvCxnSpPr>
            <a:cxnSpLocks/>
          </p:cNvCxnSpPr>
          <p:nvPr/>
        </p:nvCxnSpPr>
        <p:spPr>
          <a:xfrm>
            <a:off x="5436065" y="3473041"/>
            <a:ext cx="0" cy="7969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01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(5): Clap Recognition #2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 #1 Zoomed: 1,175~1,275ms(100ms)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55</a:t>
            </a:r>
            <a:r>
              <a:rPr lang="ko-KR" altLang="en-US" sz="1400" dirty="0"/>
              <a:t>㏈</a:t>
            </a:r>
            <a:r>
              <a:rPr lang="en-US" altLang="ko-KR" sz="1400" dirty="0"/>
              <a:t>FS</a:t>
            </a:r>
            <a:endParaRPr lang="ko-KR" altLang="en-US" sz="14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A47AF8-3F97-4702-AFE4-508E8644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AD1D59-E8AD-431E-AD40-3011670CA115}"/>
              </a:ext>
            </a:extLst>
          </p:cNvPr>
          <p:cNvCxnSpPr>
            <a:cxnSpLocks/>
          </p:cNvCxnSpPr>
          <p:nvPr/>
        </p:nvCxnSpPr>
        <p:spPr>
          <a:xfrm flipV="1">
            <a:off x="5524149" y="3607265"/>
            <a:ext cx="0" cy="3858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C77E914-2A33-419B-8399-7C1346790D2D}"/>
              </a:ext>
            </a:extLst>
          </p:cNvPr>
          <p:cNvCxnSpPr>
            <a:cxnSpLocks/>
          </p:cNvCxnSpPr>
          <p:nvPr/>
        </p:nvCxnSpPr>
        <p:spPr>
          <a:xfrm>
            <a:off x="5360564" y="3624036"/>
            <a:ext cx="3271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38D445-075D-4ADC-8475-569B538366D1}"/>
              </a:ext>
            </a:extLst>
          </p:cNvPr>
          <p:cNvCxnSpPr>
            <a:cxnSpLocks/>
          </p:cNvCxnSpPr>
          <p:nvPr/>
        </p:nvCxnSpPr>
        <p:spPr>
          <a:xfrm>
            <a:off x="5360564" y="4009920"/>
            <a:ext cx="3271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947BD0-8CF7-46F5-B82E-D82307594094}"/>
              </a:ext>
            </a:extLst>
          </p:cNvPr>
          <p:cNvSpPr txBox="1"/>
          <p:nvPr/>
        </p:nvSpPr>
        <p:spPr>
          <a:xfrm>
            <a:off x="5158193" y="3237933"/>
            <a:ext cx="73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Th(L)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555F5FA8-7CDD-4DE3-84F4-D3EB2E9C9BB8}"/>
              </a:ext>
            </a:extLst>
          </p:cNvPr>
          <p:cNvSpPr/>
          <p:nvPr/>
        </p:nvSpPr>
        <p:spPr>
          <a:xfrm>
            <a:off x="1812022" y="2223082"/>
            <a:ext cx="3615654" cy="1593901"/>
          </a:xfrm>
          <a:custGeom>
            <a:avLst/>
            <a:gdLst>
              <a:gd name="connsiteX0" fmla="*/ 0 w 2743200"/>
              <a:gd name="connsiteY0" fmla="*/ 0 h 1539514"/>
              <a:gd name="connsiteX1" fmla="*/ 687897 w 2743200"/>
              <a:gd name="connsiteY1" fmla="*/ 1317071 h 1539514"/>
              <a:gd name="connsiteX2" fmla="*/ 2743200 w 2743200"/>
              <a:gd name="connsiteY2" fmla="*/ 1526796 h 153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1539514">
                <a:moveTo>
                  <a:pt x="0" y="0"/>
                </a:moveTo>
                <a:cubicBezTo>
                  <a:pt x="115348" y="531302"/>
                  <a:pt x="230697" y="1062605"/>
                  <a:pt x="687897" y="1317071"/>
                </a:cubicBezTo>
                <a:cubicBezTo>
                  <a:pt x="1145097" y="1571537"/>
                  <a:pt x="1944148" y="1549166"/>
                  <a:pt x="2743200" y="152679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99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(5): Clap Recognition #2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12ED2-AEEA-4AD9-B4A7-D335CBC2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20735"/>
            <a:ext cx="3886200" cy="44562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 </a:t>
            </a:r>
            <a:r>
              <a:rPr lang="ko-KR" altLang="en-US" sz="2400" dirty="0"/>
              <a:t>알고리즘</a:t>
            </a:r>
            <a:endParaRPr lang="en-US" altLang="ko-KR" dirty="0"/>
          </a:p>
          <a:p>
            <a:pPr marL="600075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입력이 있을 때 까지 대기</a:t>
            </a:r>
            <a:endParaRPr lang="en-US" altLang="ko-KR" sz="1800" dirty="0"/>
          </a:p>
          <a:p>
            <a:pPr marL="600075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입력이 </a:t>
            </a:r>
            <a:r>
              <a:rPr lang="en-US" altLang="ko-KR" sz="1800" dirty="0"/>
              <a:t>Th(H)</a:t>
            </a:r>
            <a:r>
              <a:rPr lang="ko-KR" altLang="en-US" sz="1800" dirty="0"/>
              <a:t>보다 높은가 검사</a:t>
            </a:r>
            <a:endParaRPr lang="en-US" altLang="ko-KR" sz="1800" dirty="0"/>
          </a:p>
          <a:p>
            <a:pPr marL="600075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/>
              <a:t>T(c) </a:t>
            </a:r>
            <a:r>
              <a:rPr lang="ko-KR" altLang="en-US" sz="1800" dirty="0"/>
              <a:t>동안 대기</a:t>
            </a:r>
            <a:endParaRPr lang="en-US" altLang="ko-KR" sz="1800" dirty="0"/>
          </a:p>
          <a:p>
            <a:pPr marL="600075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입력이 </a:t>
            </a:r>
            <a:r>
              <a:rPr lang="en-US" altLang="ko-KR" sz="1800" dirty="0"/>
              <a:t>Th(L)</a:t>
            </a:r>
            <a:r>
              <a:rPr lang="ko-KR" altLang="en-US" sz="1800" dirty="0"/>
              <a:t>보다 낮은가 검사</a:t>
            </a:r>
            <a:endParaRPr lang="en-US" altLang="ko-KR" sz="1800" dirty="0"/>
          </a:p>
          <a:p>
            <a:pPr marL="600075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/>
              <a:t>-&gt; </a:t>
            </a:r>
            <a:r>
              <a:rPr lang="ko-KR" altLang="en-US" sz="1800" dirty="0"/>
              <a:t>박수 </a:t>
            </a:r>
            <a:r>
              <a:rPr lang="en-US" altLang="ko-KR" sz="1800" dirty="0"/>
              <a:t>1</a:t>
            </a:r>
            <a:r>
              <a:rPr lang="ko-KR" altLang="en-US" sz="1800" dirty="0"/>
              <a:t>회 체크</a:t>
            </a:r>
            <a:endParaRPr lang="en-US" altLang="ko-KR" sz="1800" dirty="0"/>
          </a:p>
          <a:p>
            <a:pPr marL="600075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/>
              <a:t>t(w) = 100~200ms</a:t>
            </a:r>
            <a:r>
              <a:rPr lang="ko-KR" altLang="en-US" sz="1800" dirty="0"/>
              <a:t>간 대기</a:t>
            </a:r>
            <a:endParaRPr lang="en-US" altLang="ko-KR" sz="1800" dirty="0"/>
          </a:p>
          <a:p>
            <a:pPr marL="600075" lvl="1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대기시간 측정</a:t>
            </a:r>
            <a:r>
              <a:rPr lang="en-US" altLang="ko-KR" sz="1800" dirty="0"/>
              <a:t>(</a:t>
            </a:r>
            <a:r>
              <a:rPr lang="ko-KR" altLang="en-US" sz="1800" dirty="0"/>
              <a:t>박수 간격 검사</a:t>
            </a:r>
            <a:r>
              <a:rPr lang="en-US" altLang="ko-KR" sz="1800" dirty="0"/>
              <a:t>)</a:t>
            </a:r>
          </a:p>
          <a:p>
            <a:pPr lvl="2">
              <a:lnSpc>
                <a:spcPct val="100000"/>
              </a:lnSpc>
            </a:pPr>
            <a:r>
              <a:rPr lang="ko-KR" altLang="en-US" sz="1500" dirty="0"/>
              <a:t>일정 시간 초과 시 박수 초기화</a:t>
            </a:r>
          </a:p>
          <a:p>
            <a:pPr marL="600075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/>
              <a:t>1</a:t>
            </a:r>
            <a:r>
              <a:rPr lang="ko-KR" altLang="en-US" sz="1800" dirty="0"/>
              <a:t>번으로 돌아간다</a:t>
            </a:r>
            <a:endParaRPr lang="en-US" altLang="ko-KR" sz="1800" dirty="0"/>
          </a:p>
        </p:txBody>
      </p:sp>
      <p:pic>
        <p:nvPicPr>
          <p:cNvPr id="16" name="내용 개체 틀 6">
            <a:extLst>
              <a:ext uri="{FF2B5EF4-FFF2-40B4-BE49-F238E27FC236}">
                <a16:creationId xmlns:a16="http://schemas.microsoft.com/office/drawing/2014/main" id="{94ECFAD8-0DA3-478F-A028-C8A70AAA5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5" y="3965800"/>
            <a:ext cx="3631736" cy="2208242"/>
          </a:xfrm>
          <a:prstGeom prst="rect">
            <a:avLst/>
          </a:prstGeom>
        </p:spPr>
      </p:pic>
      <p:pic>
        <p:nvPicPr>
          <p:cNvPr id="17" name="내용 개체 틀 6">
            <a:extLst>
              <a:ext uri="{FF2B5EF4-FFF2-40B4-BE49-F238E27FC236}">
                <a16:creationId xmlns:a16="http://schemas.microsoft.com/office/drawing/2014/main" id="{C3F5EB2B-D5BF-4068-AA76-4511867DA9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20735"/>
            <a:ext cx="3631736" cy="220241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72BCE5-118D-4AED-8979-AEC3BCD0EC48}"/>
              </a:ext>
            </a:extLst>
          </p:cNvPr>
          <p:cNvGrpSpPr/>
          <p:nvPr/>
        </p:nvGrpSpPr>
        <p:grpSpPr>
          <a:xfrm>
            <a:off x="1157680" y="4160939"/>
            <a:ext cx="419450" cy="1669409"/>
            <a:chOff x="1895911" y="2114026"/>
            <a:chExt cx="654342" cy="3372373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1C3978A-4A79-42A6-BDD2-46C74B032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6667" y="2114026"/>
              <a:ext cx="0" cy="337237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77AA56A-38BF-4F67-B5A4-3BF6F5EF5E08}"/>
                </a:ext>
              </a:extLst>
            </p:cNvPr>
            <p:cNvCxnSpPr/>
            <p:nvPr/>
          </p:nvCxnSpPr>
          <p:spPr>
            <a:xfrm>
              <a:off x="1895911" y="2114026"/>
              <a:ext cx="65434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DC08ABF-5BEC-4A02-BE56-69E3357D8A39}"/>
                </a:ext>
              </a:extLst>
            </p:cNvPr>
            <p:cNvCxnSpPr/>
            <p:nvPr/>
          </p:nvCxnSpPr>
          <p:spPr>
            <a:xfrm>
              <a:off x="1895911" y="5471019"/>
              <a:ext cx="65434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16237B9-F1A7-4C1C-9A8A-B4C23BDB16FC}"/>
              </a:ext>
            </a:extLst>
          </p:cNvPr>
          <p:cNvGrpSpPr/>
          <p:nvPr/>
        </p:nvGrpSpPr>
        <p:grpSpPr>
          <a:xfrm>
            <a:off x="3085710" y="4848844"/>
            <a:ext cx="327171" cy="293597"/>
            <a:chOff x="5360564" y="3607265"/>
            <a:chExt cx="327171" cy="402655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7340D76-48F6-4307-BCB6-8A6A10043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149" y="3607265"/>
              <a:ext cx="0" cy="38589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9DCAAAA-6389-420C-8E39-FDF2112AA7F2}"/>
                </a:ext>
              </a:extLst>
            </p:cNvPr>
            <p:cNvCxnSpPr>
              <a:cxnSpLocks/>
            </p:cNvCxnSpPr>
            <p:nvPr/>
          </p:nvCxnSpPr>
          <p:spPr>
            <a:xfrm>
              <a:off x="5360564" y="3624036"/>
              <a:ext cx="32717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C31761D-B4D5-4CE2-B2F6-5B74A2D83F42}"/>
                </a:ext>
              </a:extLst>
            </p:cNvPr>
            <p:cNvCxnSpPr>
              <a:cxnSpLocks/>
            </p:cNvCxnSpPr>
            <p:nvPr/>
          </p:nvCxnSpPr>
          <p:spPr>
            <a:xfrm>
              <a:off x="5360564" y="4009920"/>
              <a:ext cx="32717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ACF6D93-AE02-4B61-80F7-A71562869B8B}"/>
              </a:ext>
            </a:extLst>
          </p:cNvPr>
          <p:cNvSpPr txBox="1"/>
          <p:nvPr/>
        </p:nvSpPr>
        <p:spPr>
          <a:xfrm>
            <a:off x="1630511" y="4118289"/>
            <a:ext cx="73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Th(H)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55B909-2A0A-43F8-84AE-A3E2C3B04B16}"/>
              </a:ext>
            </a:extLst>
          </p:cNvPr>
          <p:cNvSpPr txBox="1"/>
          <p:nvPr/>
        </p:nvSpPr>
        <p:spPr>
          <a:xfrm>
            <a:off x="3046899" y="4436861"/>
            <a:ext cx="73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Th(L)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E6F12F-58C8-4C26-92D0-5AD682E7169C}"/>
              </a:ext>
            </a:extLst>
          </p:cNvPr>
          <p:cNvCxnSpPr>
            <a:cxnSpLocks/>
          </p:cNvCxnSpPr>
          <p:nvPr/>
        </p:nvCxnSpPr>
        <p:spPr>
          <a:xfrm>
            <a:off x="1078785" y="4999582"/>
            <a:ext cx="195620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E1C9D52-3E37-4205-84B2-A806471BC432}"/>
              </a:ext>
            </a:extLst>
          </p:cNvPr>
          <p:cNvSpPr txBox="1"/>
          <p:nvPr/>
        </p:nvSpPr>
        <p:spPr>
          <a:xfrm>
            <a:off x="1751303" y="4970396"/>
            <a:ext cx="61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T(c)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EBDE7F1-8B7E-48C0-A22D-7F75449A6251}"/>
              </a:ext>
            </a:extLst>
          </p:cNvPr>
          <p:cNvCxnSpPr>
            <a:cxnSpLocks/>
          </p:cNvCxnSpPr>
          <p:nvPr/>
        </p:nvCxnSpPr>
        <p:spPr>
          <a:xfrm>
            <a:off x="1096960" y="4861073"/>
            <a:ext cx="0" cy="3099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F49CF20-991C-4DE4-8539-D73E97E4B531}"/>
              </a:ext>
            </a:extLst>
          </p:cNvPr>
          <p:cNvCxnSpPr>
            <a:cxnSpLocks/>
          </p:cNvCxnSpPr>
          <p:nvPr/>
        </p:nvCxnSpPr>
        <p:spPr>
          <a:xfrm>
            <a:off x="3034993" y="4844602"/>
            <a:ext cx="0" cy="3099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61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(5): Clap Recognition #2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Python-like pseudocode of clap recognition algorithm #2</a:t>
            </a:r>
            <a:endParaRPr lang="ko-KR" altLang="en-US" sz="1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8FB4E-BC48-4757-A283-0B2E396F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sensorPin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= </a:t>
            </a:r>
            <a:r>
              <a:rPr lang="en-US" altLang="ko-KR" sz="1000" kern="0" dirty="0">
                <a:solidFill>
                  <a:srgbClr val="09885A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5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          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#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마이크 핀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outputPin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= </a:t>
            </a:r>
            <a:r>
              <a:rPr lang="en-US" altLang="ko-KR" sz="1000" kern="0" dirty="0">
                <a:solidFill>
                  <a:srgbClr val="09885A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7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          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#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출력 핀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thresholdH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= </a:t>
            </a:r>
            <a:r>
              <a:rPr lang="en-US" altLang="ko-KR" sz="1000" kern="0" dirty="0">
                <a:solidFill>
                  <a:srgbClr val="09885A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20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        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# high threshold; Th(H)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thresholdL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= </a:t>
            </a:r>
            <a:r>
              <a:rPr lang="en-US" altLang="ko-KR" sz="1000" kern="0" dirty="0">
                <a:solidFill>
                  <a:srgbClr val="09885A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2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         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# low threshold; Th(L)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tc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= </a:t>
            </a:r>
            <a:r>
              <a:rPr lang="en-US" altLang="ko-KR" sz="1000" kern="0" dirty="0">
                <a:solidFill>
                  <a:srgbClr val="09885A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0.05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              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# clap time; T(c)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tw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= </a:t>
            </a:r>
            <a:r>
              <a:rPr lang="en-US" altLang="ko-KR" sz="1000" kern="0" dirty="0">
                <a:solidFill>
                  <a:srgbClr val="09885A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0.1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               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#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박수간 최소 간격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match = [</a:t>
            </a:r>
            <a:r>
              <a:rPr lang="en-US" altLang="ko-KR" sz="1000" kern="0" dirty="0">
                <a:solidFill>
                  <a:srgbClr val="09885A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0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, </a:t>
            </a:r>
            <a:r>
              <a:rPr lang="en-US" altLang="ko-KR" sz="1000" kern="0" dirty="0">
                <a:solidFill>
                  <a:srgbClr val="09885A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0.8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, </a:t>
            </a:r>
            <a:r>
              <a:rPr lang="en-US" altLang="ko-KR" sz="1000" kern="0" dirty="0">
                <a:solidFill>
                  <a:srgbClr val="09885A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0.4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]   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#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박수 패턴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; clap, 800ms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대기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, clap, wait 400ms, clap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clap = []               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#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박수 카운터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;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값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=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박수간 간격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; 100ms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단위로 반올림됨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tb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= </a:t>
            </a:r>
            <a:r>
              <a:rPr lang="en-US" altLang="ko-KR" sz="1000" kern="0" dirty="0">
                <a:solidFill>
                  <a:srgbClr val="09885A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0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                 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#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박수간 간격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timeout = Timer(</a:t>
            </a:r>
            <a:r>
              <a:rPr lang="en-US" altLang="ko-KR" sz="1000" kern="0" dirty="0">
                <a:solidFill>
                  <a:srgbClr val="09885A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2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, callback())  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#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타임아웃 타이머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;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타이머 완료 시 박수 카운터 초기화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 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def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callback():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   </a:t>
            </a:r>
            <a:r>
              <a:rPr lang="en-US" altLang="ko-KR" sz="1000" kern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del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clap[:]         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#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타이머 완료 시 박수 카운터 초기화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 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def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loop():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   </a:t>
            </a:r>
            <a:r>
              <a:rPr lang="en-US" altLang="ko-KR" sz="1000" kern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if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read(</a:t>
            </a:r>
            <a:r>
              <a:rPr lang="en-US" altLang="ko-KR" sz="1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sensorPin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) &gt; </a:t>
            </a:r>
            <a:r>
              <a:rPr lang="en-US" altLang="ko-KR" sz="1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thresholdH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:                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#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값이 최대값보다 높은 지 확인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       </a:t>
            </a:r>
            <a:r>
              <a:rPr lang="en-US" altLang="ko-KR" sz="1000" kern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if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timeout.isEnabled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():                     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#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타이머가 켜져 있을 경우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           </a:t>
            </a:r>
            <a:r>
              <a:rPr lang="en-US" altLang="ko-KR" sz="1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tb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= round(</a:t>
            </a:r>
            <a:r>
              <a:rPr lang="en-US" altLang="ko-KR" sz="1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timeout.getInterval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(), </a:t>
            </a:r>
            <a:r>
              <a:rPr lang="en-US" altLang="ko-KR" sz="1000" kern="0" dirty="0">
                <a:solidFill>
                  <a:srgbClr val="09885A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1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)    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#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소수점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1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번째 자리까지 반올림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           </a:t>
            </a:r>
            <a:r>
              <a:rPr lang="en-US" altLang="ko-KR" sz="1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timeout.Stop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()                          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#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타이머 멈춤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       sleep(</a:t>
            </a:r>
            <a:r>
              <a:rPr lang="en-US" altLang="ko-KR" sz="1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tc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)                                   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# T(c)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동안 대기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       </a:t>
            </a:r>
            <a:r>
              <a:rPr lang="en-US" altLang="ko-KR" sz="1000" kern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if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read(</a:t>
            </a:r>
            <a:r>
              <a:rPr lang="en-US" altLang="ko-KR" sz="1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sensorPin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) &lt; </a:t>
            </a:r>
            <a:r>
              <a:rPr lang="en-US" altLang="ko-KR" sz="1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thresholdL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:            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#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값이 최소값보다 낮은 지 확인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           </a:t>
            </a:r>
            <a:r>
              <a:rPr lang="en-US" altLang="ko-KR" sz="1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clap.append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(</a:t>
            </a:r>
            <a:r>
              <a:rPr lang="en-US" altLang="ko-KR" sz="1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tb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)                         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#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박수 카운터에 박수간 간격 추가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           </a:t>
            </a:r>
            <a:r>
              <a:rPr lang="en-US" altLang="ko-KR" sz="1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timeout.start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()                         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#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타이머 시작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   </a:t>
            </a:r>
            <a:r>
              <a:rPr lang="en-US" altLang="ko-KR" sz="1000" kern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if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match == clap:                               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#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패턴과 입력 값이 일치할 경우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        write(</a:t>
            </a:r>
            <a:r>
              <a:rPr lang="en-US" altLang="ko-KR" sz="1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outputPin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, write(</a:t>
            </a:r>
            <a:r>
              <a:rPr lang="en-US" altLang="ko-KR" sz="1000" kern="0" dirty="0">
                <a:solidFill>
                  <a:srgbClr val="CD313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!</a:t>
            </a:r>
            <a:r>
              <a:rPr lang="en-US" altLang="ko-KR" sz="10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outputPin</a:t>
            </a:r>
            <a:r>
              <a:rPr lang="en-US" altLang="ko-KR" sz="10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))         </a:t>
            </a:r>
            <a:r>
              <a:rPr lang="en-US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# </a:t>
            </a:r>
            <a:r>
              <a:rPr lang="ko-KR" altLang="ko-KR" sz="1000" kern="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굴림" panose="020B0600000101010101" pitchFamily="50" charset="-127"/>
              </a:rPr>
              <a:t>출력 핀을 작동한다</a:t>
            </a:r>
            <a:endParaRPr lang="ko-KR" altLang="ko-KR" sz="900" kern="100" dirty="0">
              <a:latin typeface="돋움체" panose="020B0609000101010101" pitchFamily="49" charset="-127"/>
              <a:ea typeface="돋움체" panose="020B0609000101010101" pitchFamily="49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958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36F8D-C45E-4783-B96F-3ABF903D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39FEC-29D5-46BF-AE12-F280FB7D6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dirty="0"/>
              <a:t>기존 설계 개선</a:t>
            </a:r>
            <a:endParaRPr lang="en-US" altLang="ko-KR" sz="2800" dirty="0"/>
          </a:p>
          <a:p>
            <a:pPr lvl="1">
              <a:lnSpc>
                <a:spcPct val="100000"/>
              </a:lnSpc>
            </a:pPr>
            <a:r>
              <a:rPr lang="en-US" altLang="ko-KR" sz="2500" dirty="0"/>
              <a:t> </a:t>
            </a:r>
            <a:r>
              <a:rPr lang="ko-KR" altLang="en-US" sz="2400" dirty="0"/>
              <a:t>증폭 회로에 가변저항 추가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400" dirty="0"/>
              <a:t> </a:t>
            </a:r>
            <a:r>
              <a:rPr lang="ko-KR" altLang="en-US" sz="2400" dirty="0"/>
              <a:t>스위치 추가</a:t>
            </a:r>
            <a:endParaRPr lang="en-US" altLang="ko-KR" sz="2400" dirty="0"/>
          </a:p>
          <a:p>
            <a:pPr lvl="2">
              <a:lnSpc>
                <a:spcPct val="100000"/>
              </a:lnSpc>
            </a:pPr>
            <a:r>
              <a:rPr lang="en-US" altLang="ko-KR" sz="2000" dirty="0"/>
              <a:t> </a:t>
            </a:r>
            <a:r>
              <a:rPr lang="ko-KR" altLang="en-US" sz="2000" dirty="0"/>
              <a:t>짧게 누르면 수동 조작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서보가</a:t>
            </a:r>
            <a:r>
              <a:rPr lang="ko-KR" altLang="en-US" sz="2000" dirty="0"/>
              <a:t> 바로 동작</a:t>
            </a:r>
            <a:r>
              <a:rPr lang="en-US" altLang="ko-KR" sz="2000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ko-KR" sz="2000" dirty="0"/>
              <a:t> </a:t>
            </a:r>
            <a:r>
              <a:rPr lang="ko-KR" altLang="en-US" sz="2000" dirty="0"/>
              <a:t>길게 누르면 패턴 입력 모드</a:t>
            </a:r>
          </a:p>
        </p:txBody>
      </p:sp>
      <p:pic>
        <p:nvPicPr>
          <p:cNvPr id="4" name="Picture 2" descr="blueprint roll에 대한 이미지 검색결과">
            <a:extLst>
              <a:ext uri="{FF2B5EF4-FFF2-40B4-BE49-F238E27FC236}">
                <a16:creationId xmlns:a16="http://schemas.microsoft.com/office/drawing/2014/main" id="{E7C46538-C3E4-4A8C-BD90-9CA65397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276" y="4116950"/>
            <a:ext cx="3177074" cy="208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80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067D4A9-F279-43A1-8D68-2234623CD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4015"/>
            <a:ext cx="7886700" cy="39951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(2): </a:t>
            </a:r>
            <a:r>
              <a:rPr lang="ko-KR" altLang="en-US" sz="3200" dirty="0"/>
              <a:t>마이크 증폭 회로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D2525-0160-4402-8B0A-1D0154B6DBED}"/>
              </a:ext>
            </a:extLst>
          </p:cNvPr>
          <p:cNvSpPr txBox="1"/>
          <p:nvPr/>
        </p:nvSpPr>
        <p:spPr>
          <a:xfrm>
            <a:off x="628651" y="5968145"/>
            <a:ext cx="788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이전 마이크 증폭 회로 설계</a:t>
            </a:r>
          </a:p>
        </p:txBody>
      </p:sp>
    </p:spTree>
    <p:extLst>
      <p:ext uri="{BB962C8B-B14F-4D97-AF65-F5344CB8AC3E}">
        <p14:creationId xmlns:p14="http://schemas.microsoft.com/office/powerpoint/2010/main" val="1590840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(2): </a:t>
            </a:r>
            <a:r>
              <a:rPr lang="ko-KR" altLang="en-US" sz="3200" dirty="0"/>
              <a:t>마이크 증폭 회로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D2525-0160-4402-8B0A-1D0154B6DBED}"/>
              </a:ext>
            </a:extLst>
          </p:cNvPr>
          <p:cNvSpPr txBox="1"/>
          <p:nvPr/>
        </p:nvSpPr>
        <p:spPr>
          <a:xfrm>
            <a:off x="628651" y="5968145"/>
            <a:ext cx="788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개선된 마이크 증폭 회로 설계</a:t>
            </a:r>
          </a:p>
        </p:txBody>
      </p:sp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EE9AE014-B323-4DDF-8F05-FC6D2ACAD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72590"/>
            <a:ext cx="7886700" cy="337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17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901361C-EAB7-480F-80BB-7FD2E1C2C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72590"/>
            <a:ext cx="7886700" cy="33780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(2): </a:t>
            </a:r>
            <a:r>
              <a:rPr lang="ko-KR" altLang="en-US" sz="3200" dirty="0"/>
              <a:t>마이크 증폭 회로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D2525-0160-4402-8B0A-1D0154B6DBED}"/>
              </a:ext>
            </a:extLst>
          </p:cNvPr>
          <p:cNvSpPr txBox="1"/>
          <p:nvPr/>
        </p:nvSpPr>
        <p:spPr>
          <a:xfrm>
            <a:off x="628651" y="5968145"/>
            <a:ext cx="788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LM386</a:t>
            </a:r>
            <a:r>
              <a:rPr lang="ko-KR" altLang="en-US" sz="1400" dirty="0"/>
              <a:t>을 이용한 마이크 증폭회로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2DD02F-C3F3-4CF7-AC4D-CD23FD314AA8}"/>
              </a:ext>
            </a:extLst>
          </p:cNvPr>
          <p:cNvSpPr/>
          <p:nvPr/>
        </p:nvSpPr>
        <p:spPr>
          <a:xfrm>
            <a:off x="2189526" y="3951215"/>
            <a:ext cx="755009" cy="629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B08C5-CF23-4403-A446-40D5A3972FF0}"/>
              </a:ext>
            </a:extLst>
          </p:cNvPr>
          <p:cNvSpPr txBox="1"/>
          <p:nvPr/>
        </p:nvSpPr>
        <p:spPr>
          <a:xfrm>
            <a:off x="3484741" y="2900568"/>
            <a:ext cx="1871025" cy="523220"/>
          </a:xfrm>
          <a:prstGeom prst="borderCallout2">
            <a:avLst>
              <a:gd name="adj1" fmla="val 29241"/>
              <a:gd name="adj2" fmla="val 313"/>
              <a:gd name="adj3" fmla="val 29241"/>
              <a:gd name="adj4" fmla="val -15669"/>
              <a:gd name="adj5" fmla="val 199432"/>
              <a:gd name="adj6" fmla="val -3967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ko-KR" altLang="en-US" sz="1400" dirty="0"/>
              <a:t>가변저항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마이크 감도 조절용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36367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901361C-EAB7-480F-80BB-7FD2E1C2C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72590"/>
            <a:ext cx="7886700" cy="33780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(2): </a:t>
            </a:r>
            <a:r>
              <a:rPr lang="ko-KR" altLang="en-US" sz="3200" dirty="0"/>
              <a:t>마이크 증폭 회로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D2525-0160-4402-8B0A-1D0154B6DBED}"/>
              </a:ext>
            </a:extLst>
          </p:cNvPr>
          <p:cNvSpPr txBox="1"/>
          <p:nvPr/>
        </p:nvSpPr>
        <p:spPr>
          <a:xfrm>
            <a:off x="628651" y="5968145"/>
            <a:ext cx="788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LM386</a:t>
            </a:r>
            <a:r>
              <a:rPr lang="ko-KR" altLang="en-US" sz="1400" dirty="0"/>
              <a:t>을 이용한 마이크 증폭회로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2DD02F-C3F3-4CF7-AC4D-CD23FD314AA8}"/>
              </a:ext>
            </a:extLst>
          </p:cNvPr>
          <p:cNvSpPr/>
          <p:nvPr/>
        </p:nvSpPr>
        <p:spPr>
          <a:xfrm>
            <a:off x="6180548" y="3398620"/>
            <a:ext cx="755009" cy="384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B08C5-CF23-4403-A446-40D5A3972FF0}"/>
              </a:ext>
            </a:extLst>
          </p:cNvPr>
          <p:cNvSpPr txBox="1"/>
          <p:nvPr/>
        </p:nvSpPr>
        <p:spPr>
          <a:xfrm>
            <a:off x="4920190" y="2708642"/>
            <a:ext cx="1144865" cy="523220"/>
          </a:xfrm>
          <a:prstGeom prst="borderCallout2">
            <a:avLst>
              <a:gd name="adj1" fmla="val 39857"/>
              <a:gd name="adj2" fmla="val 100237"/>
              <a:gd name="adj3" fmla="val 39808"/>
              <a:gd name="adj4" fmla="val 124803"/>
              <a:gd name="adj5" fmla="val 133695"/>
              <a:gd name="adj6" fmla="val 144294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저전압</a:t>
            </a:r>
            <a:r>
              <a:rPr lang="ko-KR" altLang="en-US" sz="1400" dirty="0"/>
              <a:t> 출력</a:t>
            </a:r>
            <a:endParaRPr lang="en-US" altLang="ko-KR" sz="1400" dirty="0"/>
          </a:p>
          <a:p>
            <a:r>
              <a:rPr lang="en-US" altLang="ko-KR" sz="1400" dirty="0"/>
              <a:t>V = </a:t>
            </a:r>
            <a:r>
              <a:rPr lang="en-US" altLang="ko-KR" sz="1400" dirty="0" err="1"/>
              <a:t>Vcc</a:t>
            </a:r>
            <a:r>
              <a:rPr lang="en-US" altLang="ko-KR" sz="1400" dirty="0"/>
              <a:t> / 2</a:t>
            </a:r>
          </a:p>
        </p:txBody>
      </p:sp>
    </p:spTree>
    <p:extLst>
      <p:ext uri="{BB962C8B-B14F-4D97-AF65-F5344CB8AC3E}">
        <p14:creationId xmlns:p14="http://schemas.microsoft.com/office/powerpoint/2010/main" val="25273108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(3): AVR</a:t>
            </a:r>
            <a:endParaRPr lang="ko-KR" altLang="en-US" sz="3200" dirty="0"/>
          </a:p>
        </p:txBody>
      </p:sp>
      <p:pic>
        <p:nvPicPr>
          <p:cNvPr id="21" name="내용 개체 틀 13">
            <a:extLst>
              <a:ext uri="{FF2B5EF4-FFF2-40B4-BE49-F238E27FC236}">
                <a16:creationId xmlns:a16="http://schemas.microsoft.com/office/drawing/2014/main" id="{FDFBF36A-7983-4B5A-BFBE-350E49772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12951"/>
            <a:ext cx="7886700" cy="2297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C61DBC-7F75-405F-BCF1-E6F370C8CE61}"/>
              </a:ext>
            </a:extLst>
          </p:cNvPr>
          <p:cNvSpPr txBox="1"/>
          <p:nvPr/>
        </p:nvSpPr>
        <p:spPr>
          <a:xfrm>
            <a:off x="628651" y="5968145"/>
            <a:ext cx="788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기존 설계</a:t>
            </a:r>
          </a:p>
        </p:txBody>
      </p:sp>
    </p:spTree>
    <p:extLst>
      <p:ext uri="{BB962C8B-B14F-4D97-AF65-F5344CB8AC3E}">
        <p14:creationId xmlns:p14="http://schemas.microsoft.com/office/powerpoint/2010/main" val="327304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(1):</a:t>
            </a:r>
            <a:r>
              <a:rPr lang="ko-KR" altLang="en-US" sz="3200" dirty="0"/>
              <a:t>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FDB0E-59AA-4CD9-B467-215FF0E2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0737"/>
            <a:ext cx="7886700" cy="44811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dirty="0"/>
              <a:t> PC</a:t>
            </a:r>
            <a:r>
              <a:rPr lang="ko-KR" altLang="en-US" sz="2800" dirty="0"/>
              <a:t> 헤드셋 이용</a:t>
            </a:r>
            <a:endParaRPr lang="en-US" altLang="ko-KR" sz="2800" dirty="0"/>
          </a:p>
          <a:p>
            <a:pPr lvl="1">
              <a:lnSpc>
                <a:spcPct val="100000"/>
              </a:lnSpc>
            </a:pPr>
            <a:r>
              <a:rPr lang="ko-KR" altLang="en-US" sz="2500" dirty="0"/>
              <a:t> </a:t>
            </a:r>
            <a:r>
              <a:rPr lang="ko-KR" altLang="en-US" sz="2400" dirty="0"/>
              <a:t>마이크 성능</a:t>
            </a:r>
            <a:endParaRPr lang="en-US" altLang="ko-KR" sz="2400" dirty="0"/>
          </a:p>
          <a:p>
            <a:pPr lvl="2">
              <a:lnSpc>
                <a:spcPct val="100000"/>
              </a:lnSpc>
            </a:pPr>
            <a:r>
              <a:rPr lang="ko-KR" altLang="en-US" sz="2200" dirty="0"/>
              <a:t> 대역폭 </a:t>
            </a:r>
            <a:r>
              <a:rPr lang="en-US" altLang="ko-KR" sz="2200" dirty="0"/>
              <a:t>100㎐–10000㎐</a:t>
            </a:r>
          </a:p>
          <a:p>
            <a:pPr lvl="2">
              <a:lnSpc>
                <a:spcPct val="100000"/>
              </a:lnSpc>
            </a:pPr>
            <a:r>
              <a:rPr lang="en-US" altLang="ko-KR" sz="2200" dirty="0"/>
              <a:t> </a:t>
            </a:r>
            <a:r>
              <a:rPr lang="ko-KR" altLang="en-US" sz="2200" dirty="0"/>
              <a:t>민감도 </a:t>
            </a:r>
            <a:r>
              <a:rPr lang="en-US" altLang="ko-KR" sz="2200" dirty="0"/>
              <a:t>-48㏈</a:t>
            </a:r>
          </a:p>
          <a:p>
            <a:pPr lvl="2">
              <a:lnSpc>
                <a:spcPct val="100000"/>
              </a:lnSpc>
            </a:pPr>
            <a:r>
              <a:rPr lang="en-US" altLang="ko-KR" sz="2200" dirty="0"/>
              <a:t> </a:t>
            </a:r>
            <a:r>
              <a:rPr lang="ko-KR" altLang="en-US" sz="2200" dirty="0"/>
              <a:t>임피던스 </a:t>
            </a:r>
            <a:r>
              <a:rPr lang="en-US" altLang="ko-KR" sz="2200" dirty="0"/>
              <a:t>2200Ω</a:t>
            </a:r>
          </a:p>
          <a:p>
            <a:pPr>
              <a:lnSpc>
                <a:spcPct val="100000"/>
              </a:lnSpc>
            </a:pPr>
            <a:r>
              <a:rPr lang="en-US" altLang="ko-KR" sz="2800" dirty="0"/>
              <a:t> </a:t>
            </a:r>
            <a:r>
              <a:rPr lang="ko-KR" altLang="en-US" sz="2800" dirty="0"/>
              <a:t>소프트웨어</a:t>
            </a:r>
            <a:endParaRPr lang="en-US" altLang="ko-KR" sz="2800" dirty="0"/>
          </a:p>
          <a:p>
            <a:pPr lvl="1">
              <a:lnSpc>
                <a:spcPct val="100000"/>
              </a:lnSpc>
            </a:pPr>
            <a:r>
              <a:rPr lang="en-US" altLang="ko-KR" sz="2400" dirty="0"/>
              <a:t> Visual </a:t>
            </a:r>
            <a:r>
              <a:rPr lang="en-US" altLang="ko-KR" sz="2400" dirty="0" err="1"/>
              <a:t>Analyser</a:t>
            </a:r>
            <a:r>
              <a:rPr lang="en-US" altLang="ko-KR" sz="2400" dirty="0"/>
              <a:t> 2014</a:t>
            </a:r>
            <a:endParaRPr lang="en-US" altLang="ko-KR" sz="2500" dirty="0"/>
          </a:p>
          <a:p>
            <a:pPr lvl="2">
              <a:lnSpc>
                <a:spcPct val="100000"/>
              </a:lnSpc>
            </a:pPr>
            <a:r>
              <a:rPr lang="en-US" altLang="ko-KR" sz="2100" dirty="0"/>
              <a:t> </a:t>
            </a:r>
            <a:r>
              <a:rPr lang="ko-KR" altLang="en-US" sz="2100" dirty="0"/>
              <a:t>무료 스펙트럼 분석 소프트웨어</a:t>
            </a:r>
            <a:endParaRPr lang="en-US" altLang="ko-KR" sz="21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3B8A6F-B11A-40D6-A617-2E33C11BD4ED}"/>
              </a:ext>
            </a:extLst>
          </p:cNvPr>
          <p:cNvGrpSpPr/>
          <p:nvPr/>
        </p:nvGrpSpPr>
        <p:grpSpPr>
          <a:xfrm>
            <a:off x="5511567" y="3266485"/>
            <a:ext cx="3003783" cy="2935420"/>
            <a:chOff x="5117284" y="2955193"/>
            <a:chExt cx="3398066" cy="3320729"/>
          </a:xfrm>
        </p:grpSpPr>
        <p:pic>
          <p:nvPicPr>
            <p:cNvPr id="1026" name="Picture 2" descr="arctis 5ì ëí ì´ë¯¸ì§ ê²ìê²°ê³¼">
              <a:extLst>
                <a:ext uri="{FF2B5EF4-FFF2-40B4-BE49-F238E27FC236}">
                  <a16:creationId xmlns:a16="http://schemas.microsoft.com/office/drawing/2014/main" id="{0DAC2A9A-2A68-4F15-9AFA-F3C104E66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7284" y="2955193"/>
              <a:ext cx="3398066" cy="3012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D55110-1F45-4800-B38F-F23560E191B8}"/>
                </a:ext>
              </a:extLst>
            </p:cNvPr>
            <p:cNvSpPr txBox="1"/>
            <p:nvPr/>
          </p:nvSpPr>
          <p:spPr>
            <a:xfrm>
              <a:off x="5117284" y="5968145"/>
              <a:ext cx="3398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/>
                <a:t>Steelseries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Arctis</a:t>
              </a:r>
              <a:r>
                <a:rPr lang="en-US" altLang="ko-KR" sz="1400" dirty="0"/>
                <a:t> 5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4142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(3): AVR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F7B97-6C6C-4412-BFF9-E6389BF9EBF8}"/>
              </a:ext>
            </a:extLst>
          </p:cNvPr>
          <p:cNvSpPr txBox="1"/>
          <p:nvPr/>
        </p:nvSpPr>
        <p:spPr>
          <a:xfrm>
            <a:off x="628651" y="5968145"/>
            <a:ext cx="788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변경된 설계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8B4CF87-AF03-476D-802D-50F1AAF47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94098"/>
            <a:ext cx="7886700" cy="213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797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42F427A1-13B5-4D72-BB3F-80F923219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94098"/>
            <a:ext cx="7886700" cy="213501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설계 개선</a:t>
            </a:r>
            <a:r>
              <a:rPr lang="en-US" altLang="ko-KR" sz="3200" dirty="0"/>
              <a:t>(3): AVR</a:t>
            </a:r>
            <a:endParaRPr lang="ko-KR" altLang="en-US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29520E-1A1F-4ED6-A11D-2BA60F3DF858}"/>
              </a:ext>
            </a:extLst>
          </p:cNvPr>
          <p:cNvSpPr/>
          <p:nvPr/>
        </p:nvSpPr>
        <p:spPr>
          <a:xfrm>
            <a:off x="915914" y="3492716"/>
            <a:ext cx="810236" cy="468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570BD-D854-4A43-A91C-149254BCCF18}"/>
              </a:ext>
            </a:extLst>
          </p:cNvPr>
          <p:cNvSpPr txBox="1"/>
          <p:nvPr/>
        </p:nvSpPr>
        <p:spPr>
          <a:xfrm>
            <a:off x="2908462" y="3961641"/>
            <a:ext cx="2771913" cy="523220"/>
          </a:xfrm>
          <a:prstGeom prst="borderCallout2">
            <a:avLst>
              <a:gd name="adj1" fmla="val 68441"/>
              <a:gd name="adj2" fmla="val -145"/>
              <a:gd name="adj3" fmla="val 68872"/>
              <a:gd name="adj4" fmla="val -8642"/>
              <a:gd name="adj5" fmla="val -31751"/>
              <a:gd name="adj6" fmla="val -4160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스위치</a:t>
            </a:r>
            <a:endParaRPr lang="en-US" altLang="ko-KR" sz="1400" dirty="0"/>
          </a:p>
          <a:p>
            <a:r>
              <a:rPr lang="ko-KR" altLang="en-US" sz="1400" b="0" dirty="0"/>
              <a:t>짧게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수동 조작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길게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패턴 입력</a:t>
            </a:r>
            <a:endParaRPr lang="en-US" altLang="ko-KR" sz="14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67383-8723-499B-B815-CCCB0CE34255}"/>
              </a:ext>
            </a:extLst>
          </p:cNvPr>
          <p:cNvSpPr txBox="1"/>
          <p:nvPr/>
        </p:nvSpPr>
        <p:spPr>
          <a:xfrm>
            <a:off x="628651" y="5968145"/>
            <a:ext cx="788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변경된 설계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8FBC87-22E2-4B70-AF90-018D66BBCD79}"/>
              </a:ext>
            </a:extLst>
          </p:cNvPr>
          <p:cNvSpPr/>
          <p:nvPr/>
        </p:nvSpPr>
        <p:spPr>
          <a:xfrm>
            <a:off x="1052386" y="3087149"/>
            <a:ext cx="588744" cy="355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FBEF2-E1F7-430A-8406-EF821070C914}"/>
              </a:ext>
            </a:extLst>
          </p:cNvPr>
          <p:cNvSpPr txBox="1"/>
          <p:nvPr/>
        </p:nvSpPr>
        <p:spPr>
          <a:xfrm>
            <a:off x="2065991" y="2497403"/>
            <a:ext cx="2014163" cy="307777"/>
          </a:xfrm>
          <a:prstGeom prst="borderCallout2">
            <a:avLst>
              <a:gd name="adj1" fmla="val 68441"/>
              <a:gd name="adj2" fmla="val -145"/>
              <a:gd name="adj3" fmla="val 68872"/>
              <a:gd name="adj4" fmla="val -8642"/>
              <a:gd name="adj5" fmla="val 192466"/>
              <a:gd name="adj6" fmla="val -2628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0" dirty="0"/>
              <a:t>스위치 </a:t>
            </a:r>
            <a:r>
              <a:rPr lang="ko-KR" altLang="en-US" sz="1400" b="0" dirty="0" err="1"/>
              <a:t>풀업</a:t>
            </a:r>
            <a:r>
              <a:rPr lang="ko-KR" altLang="en-US" sz="1400" b="0" dirty="0"/>
              <a:t> 저항</a:t>
            </a:r>
            <a:endParaRPr lang="en-US" altLang="ko-KR" sz="14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7B51B8-D11E-4F8F-9DF0-8C5BDACD1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7" y="1852547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97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7C95B-DA88-4301-A2B1-B791D30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부품 목록</a:t>
            </a:r>
          </a:p>
        </p:txBody>
      </p:sp>
      <p:graphicFrame>
        <p:nvGraphicFramePr>
          <p:cNvPr id="11" name="내용 개체 틀 7">
            <a:extLst>
              <a:ext uri="{FF2B5EF4-FFF2-40B4-BE49-F238E27FC236}">
                <a16:creationId xmlns:a16="http://schemas.microsoft.com/office/drawing/2014/main" id="{100DA415-666E-4FCD-8DF5-3AA69D8CC3E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487217"/>
              </p:ext>
            </p:extLst>
          </p:nvPr>
        </p:nvGraphicFramePr>
        <p:xfrm>
          <a:off x="628650" y="1698793"/>
          <a:ext cx="7886700" cy="420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8267772" imgH="4410204" progId="Excel.Sheet.12">
                  <p:embed/>
                </p:oleObj>
              </mc:Choice>
              <mc:Fallback>
                <p:oleObj name="Worksheet" r:id="rId3" imgW="8267772" imgH="4410204" progId="Excel.Sheet.12">
                  <p:embed/>
                  <p:pic>
                    <p:nvPicPr>
                      <p:cNvPr id="11" name="내용 개체 틀 7">
                        <a:extLst>
                          <a:ext uri="{FF2B5EF4-FFF2-40B4-BE49-F238E27FC236}">
                            <a16:creationId xmlns:a16="http://schemas.microsoft.com/office/drawing/2014/main" id="{100DA415-666E-4FCD-8DF5-3AA69D8CC3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698793"/>
                        <a:ext cx="7886700" cy="4206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00D1F8-5AF7-4AC2-99C1-A14DC897F500}"/>
              </a:ext>
            </a:extLst>
          </p:cNvPr>
          <p:cNvSpPr txBox="1"/>
          <p:nvPr/>
        </p:nvSpPr>
        <p:spPr>
          <a:xfrm>
            <a:off x="628651" y="5984923"/>
            <a:ext cx="788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부품 목록</a:t>
            </a:r>
            <a:r>
              <a:rPr lang="en-US" altLang="ko-KR" sz="1400" dirty="0"/>
              <a:t>(</a:t>
            </a:r>
            <a:r>
              <a:rPr lang="ko-KR" altLang="en-US" sz="1400" dirty="0"/>
              <a:t>여유분 포함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엘레파츠</a:t>
            </a:r>
            <a:r>
              <a:rPr lang="ko-KR" altLang="en-US" sz="1400" dirty="0"/>
              <a:t> 기준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4764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D0D8A-9D68-4B72-B091-43D80B14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B3FCF-A8A5-4366-BA97-7BCF6D095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0737"/>
            <a:ext cx="7886700" cy="44811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 </a:t>
            </a:r>
            <a:r>
              <a:rPr lang="ko-KR" altLang="en-US" sz="2400" dirty="0"/>
              <a:t>설계 추가 개선</a:t>
            </a:r>
            <a:r>
              <a:rPr lang="en-US" altLang="ko-KR" sz="2400" dirty="0"/>
              <a:t>(</a:t>
            </a:r>
            <a:r>
              <a:rPr lang="ko-KR" altLang="en-US" sz="2400" dirty="0"/>
              <a:t>필요하다면</a:t>
            </a:r>
            <a:r>
              <a:rPr lang="en-US" altLang="ko-KR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 </a:t>
            </a:r>
            <a:r>
              <a:rPr lang="ko-KR" altLang="en-US" sz="2400" dirty="0"/>
              <a:t>부품 목록 수정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 프로토타입 제작 및 실험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 음성 패턴 생성 알고리즘 조정 및 실험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100" dirty="0"/>
              <a:t> Arduino</a:t>
            </a:r>
            <a:r>
              <a:rPr lang="ko-KR" altLang="en-US" sz="2100" dirty="0"/>
              <a:t>용 코드로 변환</a:t>
            </a:r>
            <a:endParaRPr lang="en-US" altLang="ko-KR" sz="21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 </a:t>
            </a:r>
            <a:r>
              <a:rPr lang="en-US" altLang="ko-KR" sz="2400" strike="sngStrike" dirty="0"/>
              <a:t>(PCB </a:t>
            </a:r>
            <a:r>
              <a:rPr lang="ko-KR" altLang="en-US" sz="2400" strike="sngStrike" dirty="0"/>
              <a:t>설계</a:t>
            </a:r>
            <a:r>
              <a:rPr lang="en-US" altLang="ko-KR" sz="2400" strike="sngStrike" dirty="0"/>
              <a:t>)</a:t>
            </a:r>
            <a:endParaRPr lang="ko-KR" altLang="en-US" sz="2400" strike="sngStrike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53BCB2-023F-429A-AF2E-096F7EC50CA3}"/>
              </a:ext>
            </a:extLst>
          </p:cNvPr>
          <p:cNvGrpSpPr/>
          <p:nvPr/>
        </p:nvGrpSpPr>
        <p:grpSpPr>
          <a:xfrm>
            <a:off x="6727897" y="3296873"/>
            <a:ext cx="1787453" cy="2866220"/>
            <a:chOff x="7438559" y="2849881"/>
            <a:chExt cx="2147402" cy="3443407"/>
          </a:xfrm>
        </p:grpSpPr>
        <p:pic>
          <p:nvPicPr>
            <p:cNvPr id="9" name="그림 8" descr="벽, 잭, 실내, 전자기기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BC77EFD-50C6-4340-9E31-83F746E54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99" t="11667" r="17385" b="19444"/>
            <a:stretch/>
          </p:blipFill>
          <p:spPr>
            <a:xfrm>
              <a:off x="7438559" y="2849881"/>
              <a:ext cx="2147402" cy="317754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8B9B0C-47C9-4263-9C73-82C39EBB3C17}"/>
                </a:ext>
              </a:extLst>
            </p:cNvPr>
            <p:cNvSpPr txBox="1"/>
            <p:nvPr/>
          </p:nvSpPr>
          <p:spPr>
            <a:xfrm>
              <a:off x="7438559" y="6027420"/>
              <a:ext cx="2147401" cy="26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누르기 굉장히 귀찮은 녀석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81042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D0D8A-9D68-4B72-B091-43D80B14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B3FCF-A8A5-4366-BA97-7BCF6D095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0737"/>
            <a:ext cx="7886700" cy="44811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 LM386</a:t>
            </a:r>
            <a:r>
              <a:rPr lang="ko-KR" altLang="en-US" sz="2400" dirty="0"/>
              <a:t>을 이용한 마이크 증폭 회로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hlinkClick r:id="rId2"/>
              </a:rPr>
              <a:t>https://lowvoltage.wordpress.com/2011/05/15/lm386-mic-amp/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 LM386 Datasheet</a:t>
            </a:r>
          </a:p>
          <a:p>
            <a:pPr lvl="1">
              <a:lnSpc>
                <a:spcPct val="100000"/>
              </a:lnSpc>
            </a:pPr>
            <a:r>
              <a:rPr lang="en-US" altLang="ko-KR" sz="2100" dirty="0">
                <a:hlinkClick r:id="rId3"/>
              </a:rPr>
              <a:t>http://www.ti.com/lit/ds/symlink/lm386.pdf</a:t>
            </a:r>
            <a:endParaRPr lang="en-US" altLang="ko-KR" sz="2100" dirty="0"/>
          </a:p>
          <a:p>
            <a:pPr>
              <a:lnSpc>
                <a:spcPct val="100000"/>
              </a:lnSpc>
            </a:pPr>
            <a:r>
              <a:rPr lang="en-US" altLang="ko-KR" sz="2700" dirty="0"/>
              <a:t> </a:t>
            </a:r>
            <a:r>
              <a:rPr lang="en-US" altLang="ko-KR" sz="2400" dirty="0"/>
              <a:t>Turn your lights on with clapping?!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hlinkClick r:id="rId4"/>
              </a:rPr>
              <a:t>https://www.youtube.com/watch?v=7Ao6KD8f9J4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118622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2BD0D8A-9D68-4B72-B091-43D80B145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4FCAE68E-7D24-4CF9-AC19-0644BF089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442" y="965198"/>
            <a:ext cx="2030953" cy="4927602"/>
          </a:xfrm>
        </p:spPr>
        <p:txBody>
          <a:bodyPr anchor="ctr">
            <a:normAutofit/>
          </a:bodyPr>
          <a:lstStyle/>
          <a:p>
            <a:pPr algn="r"/>
            <a:endParaRPr lang="ko-KR" altLang="en-US" sz="1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(2): Overview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486D1E-32AE-4FD4-B146-25AF8F9E6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Test</a:t>
            </a:r>
            <a:r>
              <a:rPr lang="ko-KR" altLang="en-US" sz="1400" dirty="0"/>
              <a:t> </a:t>
            </a:r>
            <a:r>
              <a:rPr lang="en-US" altLang="ko-KR" sz="1400" dirty="0"/>
              <a:t>#1: 10sec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22㏈FS / Clap</a:t>
            </a:r>
            <a:r>
              <a:rPr lang="ko-KR" altLang="en-US" sz="1400" dirty="0"/>
              <a:t> </a:t>
            </a:r>
            <a:r>
              <a:rPr lang="en-US" altLang="ko-KR" sz="1400" dirty="0"/>
              <a:t>~4,500ms, Voice</a:t>
            </a:r>
            <a:r>
              <a:rPr lang="ko-KR" altLang="en-US" sz="1400" dirty="0"/>
              <a:t> </a:t>
            </a:r>
            <a:r>
              <a:rPr lang="en-US" altLang="ko-KR" sz="1400" dirty="0"/>
              <a:t>~10,000ms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611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(3): Threshold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486D1E-32AE-4FD4-B146-25AF8F9E6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Test</a:t>
            </a:r>
            <a:r>
              <a:rPr lang="ko-KR" altLang="en-US" sz="1400" dirty="0"/>
              <a:t> </a:t>
            </a:r>
            <a:r>
              <a:rPr lang="en-US" altLang="ko-KR" sz="1400" dirty="0"/>
              <a:t>#1: 10sec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22㏈FS / Clap</a:t>
            </a:r>
            <a:r>
              <a:rPr lang="ko-KR" altLang="en-US" sz="1400" dirty="0"/>
              <a:t> </a:t>
            </a:r>
            <a:r>
              <a:rPr lang="en-US" altLang="ko-KR" sz="1400" dirty="0"/>
              <a:t>~4,500ms, Voice</a:t>
            </a:r>
            <a:r>
              <a:rPr lang="ko-KR" altLang="en-US" sz="1400" dirty="0"/>
              <a:t> </a:t>
            </a:r>
            <a:r>
              <a:rPr lang="en-US" altLang="ko-KR" sz="1400" dirty="0"/>
              <a:t>~10,000ms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1E4178-C4CB-401B-AC36-2205A96B349C}"/>
              </a:ext>
            </a:extLst>
          </p:cNvPr>
          <p:cNvSpPr/>
          <p:nvPr/>
        </p:nvSpPr>
        <p:spPr>
          <a:xfrm>
            <a:off x="1820411" y="2919368"/>
            <a:ext cx="2281806" cy="1770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DCE7B6-D652-46EB-AC23-CF9A678E2198}"/>
              </a:ext>
            </a:extLst>
          </p:cNvPr>
          <p:cNvSpPr/>
          <p:nvPr/>
        </p:nvSpPr>
        <p:spPr>
          <a:xfrm>
            <a:off x="4186106" y="2919368"/>
            <a:ext cx="3372374" cy="1770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15248-04A4-4802-999D-A2C85D03714F}"/>
              </a:ext>
            </a:extLst>
          </p:cNvPr>
          <p:cNvSpPr txBox="1"/>
          <p:nvPr/>
        </p:nvSpPr>
        <p:spPr>
          <a:xfrm>
            <a:off x="2495724" y="4723000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Clap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DB0AC-940F-4842-82EE-040A92165EE5}"/>
              </a:ext>
            </a:extLst>
          </p:cNvPr>
          <p:cNvSpPr txBox="1"/>
          <p:nvPr/>
        </p:nvSpPr>
        <p:spPr>
          <a:xfrm>
            <a:off x="5415092" y="4750063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Voice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7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(3): Threshold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486D1E-32AE-4FD4-B146-25AF8F9E6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1720850"/>
            <a:ext cx="7385878" cy="44815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Test</a:t>
            </a:r>
            <a:r>
              <a:rPr lang="ko-KR" altLang="en-US" sz="1400" dirty="0"/>
              <a:t> </a:t>
            </a:r>
            <a:r>
              <a:rPr lang="en-US" altLang="ko-KR" sz="1400" dirty="0"/>
              <a:t>#1: 10sec / Peak</a:t>
            </a:r>
            <a:r>
              <a:rPr lang="ko-KR" altLang="en-US" sz="1400" dirty="0"/>
              <a:t> </a:t>
            </a:r>
            <a:r>
              <a:rPr lang="en-US" altLang="ko-KR" sz="1400" dirty="0"/>
              <a:t>approx. 22㏈FS / Clap</a:t>
            </a:r>
            <a:r>
              <a:rPr lang="ko-KR" altLang="en-US" sz="1400" dirty="0"/>
              <a:t> </a:t>
            </a:r>
            <a:r>
              <a:rPr lang="en-US" altLang="ko-KR" sz="1400" dirty="0"/>
              <a:t>~4,500ms, Voice</a:t>
            </a:r>
            <a:r>
              <a:rPr lang="ko-KR" altLang="en-US" sz="1400" dirty="0"/>
              <a:t> </a:t>
            </a:r>
            <a:r>
              <a:rPr lang="en-US" altLang="ko-KR" sz="1400" dirty="0"/>
              <a:t>~10,000ms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1E4178-C4CB-401B-AC36-2205A96B349C}"/>
              </a:ext>
            </a:extLst>
          </p:cNvPr>
          <p:cNvSpPr/>
          <p:nvPr/>
        </p:nvSpPr>
        <p:spPr>
          <a:xfrm>
            <a:off x="1820411" y="2919368"/>
            <a:ext cx="2281806" cy="1770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15248-04A4-4802-999D-A2C85D03714F}"/>
              </a:ext>
            </a:extLst>
          </p:cNvPr>
          <p:cNvSpPr txBox="1"/>
          <p:nvPr/>
        </p:nvSpPr>
        <p:spPr>
          <a:xfrm>
            <a:off x="2495724" y="4723000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Clap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9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F3ED-2C91-4EFF-B792-F31133D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소리 인식</a:t>
            </a:r>
            <a:r>
              <a:rPr lang="en-US" altLang="ko-KR" sz="3200" dirty="0"/>
              <a:t>(3): Threshold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576CF-E72B-42E1-B958-C8B5E8BE1230}"/>
              </a:ext>
            </a:extLst>
          </p:cNvPr>
          <p:cNvSpPr txBox="1"/>
          <p:nvPr/>
        </p:nvSpPr>
        <p:spPr>
          <a:xfrm>
            <a:off x="879061" y="6186695"/>
            <a:ext cx="738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Claps(3):</a:t>
            </a:r>
            <a:r>
              <a:rPr lang="ko-KR" altLang="en-US" sz="1400" dirty="0"/>
              <a:t> </a:t>
            </a:r>
            <a:r>
              <a:rPr lang="en-US" altLang="ko-KR" sz="1400" dirty="0"/>
              <a:t>~4,500ms</a:t>
            </a:r>
            <a:endParaRPr lang="ko-KR" altLang="en-US" sz="1400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4BAF5B38-DBEB-4DAE-A641-51112C444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061" y="1720850"/>
            <a:ext cx="7385878" cy="44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3502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5D1D5D78-FBC2-4E66-A058-053918628068}" vid="{44AD31D5-8F59-4686-A9FB-123130512604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672</TotalTime>
  <Words>1538</Words>
  <Application>Microsoft Office PowerPoint</Application>
  <PresentationFormat>화면 슬라이드 쇼(4:3)</PresentationFormat>
  <Paragraphs>264</Paragraphs>
  <Slides>55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5" baseType="lpstr">
      <vt:lpstr>굴림</vt:lpstr>
      <vt:lpstr>돋움체</vt:lpstr>
      <vt:lpstr>맑은 고딕</vt:lpstr>
      <vt:lpstr>Arial</vt:lpstr>
      <vt:lpstr>Calibri</vt:lpstr>
      <vt:lpstr>Calibri Light</vt:lpstr>
      <vt:lpstr>Times New Roman</vt:lpstr>
      <vt:lpstr>테마1</vt:lpstr>
      <vt:lpstr>Office 테마</vt:lpstr>
      <vt:lpstr>Worksheet</vt:lpstr>
      <vt:lpstr>특정 소리로 스위치 조작 종합설계프로젝트 계획 발표</vt:lpstr>
      <vt:lpstr>목차</vt:lpstr>
      <vt:lpstr>아이디어</vt:lpstr>
      <vt:lpstr>소리 인식</vt:lpstr>
      <vt:lpstr>소리 인식(1): 환경</vt:lpstr>
      <vt:lpstr>소리 인식(2): Overview</vt:lpstr>
      <vt:lpstr>소리 인식(3): Threshold</vt:lpstr>
      <vt:lpstr>소리 인식(3): Threshold</vt:lpstr>
      <vt:lpstr>소리 인식(3): Threshold</vt:lpstr>
      <vt:lpstr>소리 인식(3): Threshold</vt:lpstr>
      <vt:lpstr>소리 인식(3): Threshold</vt:lpstr>
      <vt:lpstr>소리 인식(3): Threshold</vt:lpstr>
      <vt:lpstr>소리 인식(3): Threshold</vt:lpstr>
      <vt:lpstr>소리 인식(3): Threshold</vt:lpstr>
      <vt:lpstr>소리 인식(3): Threshold</vt:lpstr>
      <vt:lpstr>소리 인식(3): Threshold</vt:lpstr>
      <vt:lpstr>소리 인식(3): Threshold</vt:lpstr>
      <vt:lpstr>소리 인식(3): Threshold</vt:lpstr>
      <vt:lpstr>소리 인식(3): Threshold</vt:lpstr>
      <vt:lpstr>소리 인식(3): Threshold</vt:lpstr>
      <vt:lpstr>소리 인식(3): Threshold</vt:lpstr>
      <vt:lpstr>소리 인식(3): Threshold</vt:lpstr>
      <vt:lpstr>소리 인식(3): Threshold</vt:lpstr>
      <vt:lpstr>소리 인식(4): Clap Recognition</vt:lpstr>
      <vt:lpstr>소리 인식(4): Clap Recognition</vt:lpstr>
      <vt:lpstr>소리 인식(4): Clap Recognition</vt:lpstr>
      <vt:lpstr>소리 인식(4): Clap Recognition</vt:lpstr>
      <vt:lpstr>소리 인식(4): Clap Recognition</vt:lpstr>
      <vt:lpstr>소리 인식(4): Clap Recognition</vt:lpstr>
      <vt:lpstr>소리 인식(4): Clap Recognition</vt:lpstr>
      <vt:lpstr>소리 인식(4): Clap Recognition</vt:lpstr>
      <vt:lpstr>소리 인식(5): Clap Recognition #2</vt:lpstr>
      <vt:lpstr>소리 인식(5): Clap Recognition #2</vt:lpstr>
      <vt:lpstr>소리 인식(5): Clap Recognition #2</vt:lpstr>
      <vt:lpstr>소리 인식(5): Clap Recognition #2</vt:lpstr>
      <vt:lpstr>소리 인식(5): Clap Recognition #2</vt:lpstr>
      <vt:lpstr>소리 인식(5): Clap Recognition #2</vt:lpstr>
      <vt:lpstr>소리 인식(5): Clap Recognition #2</vt:lpstr>
      <vt:lpstr>소리 인식(5): Clap Recognition #2</vt:lpstr>
      <vt:lpstr>소리 인식(5): Clap Recognition #2</vt:lpstr>
      <vt:lpstr>소리 인식(5): Clap Recognition #2</vt:lpstr>
      <vt:lpstr>소리 인식(5): Clap Recognition #2</vt:lpstr>
      <vt:lpstr>소리 인식(5): Clap Recognition #2</vt:lpstr>
      <vt:lpstr>설계</vt:lpstr>
      <vt:lpstr>설계 개선(2): 마이크 증폭 회로</vt:lpstr>
      <vt:lpstr>설계 개선(2): 마이크 증폭 회로</vt:lpstr>
      <vt:lpstr>설계 개선(2): 마이크 증폭 회로</vt:lpstr>
      <vt:lpstr>설계 개선(2): 마이크 증폭 회로</vt:lpstr>
      <vt:lpstr>설계 개선(3): AVR</vt:lpstr>
      <vt:lpstr>설계 개선(3): AVR</vt:lpstr>
      <vt:lpstr>설계 개선(3): AVR</vt:lpstr>
      <vt:lpstr>부품 목록</vt:lpstr>
      <vt:lpstr>계획</vt:lpstr>
      <vt:lpstr>참조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종합설계프로젝트 발표</dc:title>
  <dc:creator>김경만</dc:creator>
  <cp:lastModifiedBy>김경만</cp:lastModifiedBy>
  <cp:revision>18</cp:revision>
  <dcterms:created xsi:type="dcterms:W3CDTF">2018-03-11T03:56:39Z</dcterms:created>
  <dcterms:modified xsi:type="dcterms:W3CDTF">2018-04-08T06:33:22Z</dcterms:modified>
</cp:coreProperties>
</file>